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
  </p:notesMasterIdLst>
  <p:sldIdLst>
    <p:sldId id="256" r:id="rId2"/>
  </p:sldIdLst>
  <p:sldSz cx="6858000" cy="9144000" type="screen4x3"/>
  <p:notesSz cx="6884988" cy="10018713"/>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dleen.Finkelmann" initials="" lastIdx="2" clrIdx="0"/>
  <p:cmAuthor id="2" name="Zwergen Lunch"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39"/>
    <a:srgbClr val="0096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3" d="100"/>
          <a:sy n="83" d="100"/>
        </p:scale>
        <p:origin x="3714"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e Kreitmeier" userId="c038d9f2b709ac6d" providerId="LiveId" clId="{0E8CAB75-FB11-4293-8311-45C3B2EB4CAC}"/>
    <pc:docChg chg="modSld">
      <pc:chgData name="Simone Kreitmeier" userId="c038d9f2b709ac6d" providerId="LiveId" clId="{0E8CAB75-FB11-4293-8311-45C3B2EB4CAC}" dt="2024-04-05T09:10:50.082" v="5"/>
      <pc:docMkLst>
        <pc:docMk/>
      </pc:docMkLst>
      <pc:sldChg chg="modSp mod">
        <pc:chgData name="Simone Kreitmeier" userId="c038d9f2b709ac6d" providerId="LiveId" clId="{0E8CAB75-FB11-4293-8311-45C3B2EB4CAC}" dt="2024-04-05T09:10:50.082" v="5"/>
        <pc:sldMkLst>
          <pc:docMk/>
          <pc:sldMk cId="0" sldId="256"/>
        </pc:sldMkLst>
        <pc:graphicFrameChg chg="mod modGraphic">
          <ac:chgData name="Simone Kreitmeier" userId="c038d9f2b709ac6d" providerId="LiveId" clId="{0E8CAB75-FB11-4293-8311-45C3B2EB4CAC}" dt="2024-04-05T09:10:50.082" v="5"/>
          <ac:graphicFrameMkLst>
            <pc:docMk/>
            <pc:sldMk cId="0" sldId="256"/>
            <ac:graphicFrameMk id="8" creationId="{457895F4-47F4-4C13-4174-17B4D3725A0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022F95FD-32E4-0219-C37C-73D3CFFE6FE8}"/>
              </a:ext>
            </a:extLst>
          </p:cNvPr>
          <p:cNvSpPr>
            <a:spLocks noGrp="1"/>
          </p:cNvSpPr>
          <p:nvPr>
            <p:ph type="hdr" sz="quarter"/>
          </p:nvPr>
        </p:nvSpPr>
        <p:spPr>
          <a:xfrm>
            <a:off x="0" y="0"/>
            <a:ext cx="2984500" cy="501650"/>
          </a:xfrm>
          <a:prstGeom prst="rect">
            <a:avLst/>
          </a:prstGeom>
        </p:spPr>
        <p:txBody>
          <a:bodyPr vert="horz" lIns="91649" tIns="45825" rIns="91649" bIns="45825" rtlCol="0"/>
          <a:lstStyle>
            <a:lvl1pPr algn="l" eaLnBrk="1" fontAlgn="auto" hangingPunct="1">
              <a:spcBef>
                <a:spcPts val="0"/>
              </a:spcBef>
              <a:spcAft>
                <a:spcPts val="0"/>
              </a:spcAft>
              <a:defRPr sz="1200">
                <a:latin typeface="+mn-lt"/>
              </a:defRPr>
            </a:lvl1pPr>
          </a:lstStyle>
          <a:p>
            <a:pPr>
              <a:defRPr/>
            </a:pPr>
            <a:endParaRPr lang="de-DE"/>
          </a:p>
        </p:txBody>
      </p:sp>
      <p:sp>
        <p:nvSpPr>
          <p:cNvPr id="3" name="Datumsplatzhalter 2">
            <a:extLst>
              <a:ext uri="{FF2B5EF4-FFF2-40B4-BE49-F238E27FC236}">
                <a16:creationId xmlns:a16="http://schemas.microsoft.com/office/drawing/2014/main" id="{0F7B0A5C-CDC4-AC1E-0CCF-5E3C2FBE5971}"/>
              </a:ext>
            </a:extLst>
          </p:cNvPr>
          <p:cNvSpPr>
            <a:spLocks noGrp="1"/>
          </p:cNvSpPr>
          <p:nvPr>
            <p:ph type="dt" idx="1"/>
          </p:nvPr>
        </p:nvSpPr>
        <p:spPr>
          <a:xfrm>
            <a:off x="3898900" y="0"/>
            <a:ext cx="2984500" cy="501650"/>
          </a:xfrm>
          <a:prstGeom prst="rect">
            <a:avLst/>
          </a:prstGeom>
        </p:spPr>
        <p:txBody>
          <a:bodyPr vert="horz" lIns="91649" tIns="45825" rIns="91649" bIns="45825" rtlCol="0"/>
          <a:lstStyle>
            <a:lvl1pPr algn="r" eaLnBrk="1" fontAlgn="auto" hangingPunct="1">
              <a:spcBef>
                <a:spcPts val="0"/>
              </a:spcBef>
              <a:spcAft>
                <a:spcPts val="0"/>
              </a:spcAft>
              <a:defRPr sz="1200" smtClean="0">
                <a:latin typeface="+mn-lt"/>
              </a:defRPr>
            </a:lvl1pPr>
          </a:lstStyle>
          <a:p>
            <a:pPr>
              <a:defRPr/>
            </a:pPr>
            <a:fld id="{400ABDED-7A47-4CC3-B600-B67E7079C0B0}" type="datetimeFigureOut">
              <a:rPr lang="de-DE"/>
              <a:pPr>
                <a:defRPr/>
              </a:pPr>
              <a:t>05.04.2024</a:t>
            </a:fld>
            <a:endParaRPr lang="de-DE"/>
          </a:p>
        </p:txBody>
      </p:sp>
      <p:sp>
        <p:nvSpPr>
          <p:cNvPr id="4" name="Folienbildplatzhalter 3">
            <a:extLst>
              <a:ext uri="{FF2B5EF4-FFF2-40B4-BE49-F238E27FC236}">
                <a16:creationId xmlns:a16="http://schemas.microsoft.com/office/drawing/2014/main" id="{F5CE3473-955E-049A-FFE3-85655BBEF1BA}"/>
              </a:ext>
            </a:extLst>
          </p:cNvPr>
          <p:cNvSpPr>
            <a:spLocks noGrp="1" noRot="1" noChangeAspect="1"/>
          </p:cNvSpPr>
          <p:nvPr>
            <p:ph type="sldImg" idx="2"/>
          </p:nvPr>
        </p:nvSpPr>
        <p:spPr>
          <a:xfrm>
            <a:off x="2033588" y="750888"/>
            <a:ext cx="2817812" cy="3757612"/>
          </a:xfrm>
          <a:prstGeom prst="rect">
            <a:avLst/>
          </a:prstGeom>
          <a:noFill/>
          <a:ln w="12700">
            <a:solidFill>
              <a:prstClr val="black"/>
            </a:solidFill>
          </a:ln>
        </p:spPr>
        <p:txBody>
          <a:bodyPr vert="horz" lIns="91649" tIns="45825" rIns="91649" bIns="45825" rtlCol="0" anchor="ctr"/>
          <a:lstStyle/>
          <a:p>
            <a:pPr lvl="0"/>
            <a:endParaRPr lang="de-DE" noProof="0"/>
          </a:p>
        </p:txBody>
      </p:sp>
      <p:sp>
        <p:nvSpPr>
          <p:cNvPr id="5" name="Notizenplatzhalter 4">
            <a:extLst>
              <a:ext uri="{FF2B5EF4-FFF2-40B4-BE49-F238E27FC236}">
                <a16:creationId xmlns:a16="http://schemas.microsoft.com/office/drawing/2014/main" id="{E6AB8161-FE20-6440-257E-DFCCF7B04098}"/>
              </a:ext>
            </a:extLst>
          </p:cNvPr>
          <p:cNvSpPr>
            <a:spLocks noGrp="1"/>
          </p:cNvSpPr>
          <p:nvPr>
            <p:ph type="body" sz="quarter" idx="3"/>
          </p:nvPr>
        </p:nvSpPr>
        <p:spPr>
          <a:xfrm>
            <a:off x="687388" y="4759325"/>
            <a:ext cx="5510212" cy="4508500"/>
          </a:xfrm>
          <a:prstGeom prst="rect">
            <a:avLst/>
          </a:prstGeom>
        </p:spPr>
        <p:txBody>
          <a:bodyPr vert="horz" lIns="91649" tIns="45825" rIns="91649" bIns="45825"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a:extLst>
              <a:ext uri="{FF2B5EF4-FFF2-40B4-BE49-F238E27FC236}">
                <a16:creationId xmlns:a16="http://schemas.microsoft.com/office/drawing/2014/main" id="{61910865-7231-5F22-765F-A6D0B622BF8E}"/>
              </a:ext>
            </a:extLst>
          </p:cNvPr>
          <p:cNvSpPr>
            <a:spLocks noGrp="1"/>
          </p:cNvSpPr>
          <p:nvPr>
            <p:ph type="ftr" sz="quarter" idx="4"/>
          </p:nvPr>
        </p:nvSpPr>
        <p:spPr>
          <a:xfrm>
            <a:off x="0" y="9515475"/>
            <a:ext cx="2984500" cy="501650"/>
          </a:xfrm>
          <a:prstGeom prst="rect">
            <a:avLst/>
          </a:prstGeom>
        </p:spPr>
        <p:txBody>
          <a:bodyPr vert="horz" lIns="91649" tIns="45825" rIns="91649" bIns="45825" rtlCol="0" anchor="b"/>
          <a:lstStyle>
            <a:lvl1pPr algn="l" eaLnBrk="1" fontAlgn="auto" hangingPunct="1">
              <a:spcBef>
                <a:spcPts val="0"/>
              </a:spcBef>
              <a:spcAft>
                <a:spcPts val="0"/>
              </a:spcAft>
              <a:defRPr sz="1200">
                <a:latin typeface="+mn-lt"/>
              </a:defRPr>
            </a:lvl1pPr>
          </a:lstStyle>
          <a:p>
            <a:pPr>
              <a:defRPr/>
            </a:pPr>
            <a:endParaRPr lang="de-DE"/>
          </a:p>
        </p:txBody>
      </p:sp>
      <p:sp>
        <p:nvSpPr>
          <p:cNvPr id="7" name="Foliennummernplatzhalter 6">
            <a:extLst>
              <a:ext uri="{FF2B5EF4-FFF2-40B4-BE49-F238E27FC236}">
                <a16:creationId xmlns:a16="http://schemas.microsoft.com/office/drawing/2014/main" id="{1360F8F7-5D27-3797-1169-0A6387752BDF}"/>
              </a:ext>
            </a:extLst>
          </p:cNvPr>
          <p:cNvSpPr>
            <a:spLocks noGrp="1"/>
          </p:cNvSpPr>
          <p:nvPr>
            <p:ph type="sldNum" sz="quarter" idx="5"/>
          </p:nvPr>
        </p:nvSpPr>
        <p:spPr>
          <a:xfrm>
            <a:off x="3898900" y="9515475"/>
            <a:ext cx="2984500" cy="501650"/>
          </a:xfrm>
          <a:prstGeom prst="rect">
            <a:avLst/>
          </a:prstGeom>
        </p:spPr>
        <p:txBody>
          <a:bodyPr vert="horz" lIns="91649" tIns="45825" rIns="91649" bIns="45825" rtlCol="0" anchor="b"/>
          <a:lstStyle>
            <a:lvl1pPr algn="r" eaLnBrk="1" fontAlgn="auto" hangingPunct="1">
              <a:spcBef>
                <a:spcPts val="0"/>
              </a:spcBef>
              <a:spcAft>
                <a:spcPts val="0"/>
              </a:spcAft>
              <a:defRPr sz="1200" smtClean="0">
                <a:latin typeface="+mn-lt"/>
              </a:defRPr>
            </a:lvl1pPr>
          </a:lstStyle>
          <a:p>
            <a:pPr>
              <a:defRPr/>
            </a:pPr>
            <a:fld id="{9AA2AB2A-A3CC-4D67-AAE9-8EA1B3D7394C}" type="slidenum">
              <a:rPr lang="de-DE"/>
              <a:pPr>
                <a:defRPr/>
              </a:pPr>
              <a:t>‹Nr.›</a:t>
            </a:fld>
            <a:endParaRPr lang="de-DE"/>
          </a:p>
        </p:txBody>
      </p:sp>
    </p:spTree>
    <p:extLst>
      <p:ext uri="{BB962C8B-B14F-4D97-AF65-F5344CB8AC3E}">
        <p14:creationId xmlns:p14="http://schemas.microsoft.com/office/powerpoint/2010/main" val="17527863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lienbildplatzhalter 1">
            <a:extLst>
              <a:ext uri="{FF2B5EF4-FFF2-40B4-BE49-F238E27FC236}">
                <a16:creationId xmlns:a16="http://schemas.microsoft.com/office/drawing/2014/main" id="{2FADF83E-5C83-6B89-E986-ED2DFA6691A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izenplatzhalter 2">
            <a:extLst>
              <a:ext uri="{FF2B5EF4-FFF2-40B4-BE49-F238E27FC236}">
                <a16:creationId xmlns:a16="http://schemas.microsoft.com/office/drawing/2014/main" id="{38999138-74F0-9EBB-394C-1B8CCBC4419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4100" name="Foliennummernplatzhalter 3">
            <a:extLst>
              <a:ext uri="{FF2B5EF4-FFF2-40B4-BE49-F238E27FC236}">
                <a16:creationId xmlns:a16="http://schemas.microsoft.com/office/drawing/2014/main" id="{5D45ADE5-EAFD-5C18-8FA3-F5BF4BABF2B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B64F5B9-996B-4C4A-9BDF-2DAF2935649B}" type="slidenum">
              <a:rPr lang="de-DE" altLang="de-DE"/>
              <a:pPr fontAlgn="base">
                <a:spcBef>
                  <a:spcPct val="0"/>
                </a:spcBef>
                <a:spcAft>
                  <a:spcPct val="0"/>
                </a:spcAft>
              </a:pPr>
              <a:t>1</a:t>
            </a:fld>
            <a:endParaRPr lang="de-DE" altLang="de-DE"/>
          </a:p>
        </p:txBody>
      </p:sp>
    </p:spTree>
    <p:extLst>
      <p:ext uri="{BB962C8B-B14F-4D97-AF65-F5344CB8AC3E}">
        <p14:creationId xmlns:p14="http://schemas.microsoft.com/office/powerpoint/2010/main" val="4151681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de-DE"/>
              <a:t>Titelmasterformat durch Klicken bearbeiten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Formatvorlage des Untertitelmasters durch Klicken bearbeiten</a:t>
            </a:r>
            <a:endParaRPr lang="en-US" dirty="0"/>
          </a:p>
        </p:txBody>
      </p:sp>
      <p:sp>
        <p:nvSpPr>
          <p:cNvPr id="4" name="Date Placeholder 3">
            <a:extLst>
              <a:ext uri="{FF2B5EF4-FFF2-40B4-BE49-F238E27FC236}">
                <a16:creationId xmlns:a16="http://schemas.microsoft.com/office/drawing/2014/main" id="{852C178F-0AE3-AFC9-70DD-BB73B190F62B}"/>
              </a:ext>
            </a:extLst>
          </p:cNvPr>
          <p:cNvSpPr>
            <a:spLocks noGrp="1"/>
          </p:cNvSpPr>
          <p:nvPr>
            <p:ph type="dt" sz="half" idx="10"/>
          </p:nvPr>
        </p:nvSpPr>
        <p:spPr/>
        <p:txBody>
          <a:bodyPr/>
          <a:lstStyle>
            <a:lvl1pPr>
              <a:defRPr/>
            </a:lvl1pPr>
          </a:lstStyle>
          <a:p>
            <a:pPr>
              <a:defRPr/>
            </a:pPr>
            <a:fld id="{CB44D45E-3E3E-435F-9E49-F15D3B6FF34C}" type="datetimeFigureOut">
              <a:rPr lang="de-DE"/>
              <a:pPr>
                <a:defRPr/>
              </a:pPr>
              <a:t>05.04.2024</a:t>
            </a:fld>
            <a:endParaRPr lang="de-DE"/>
          </a:p>
        </p:txBody>
      </p:sp>
      <p:sp>
        <p:nvSpPr>
          <p:cNvPr id="5" name="Footer Placeholder 4">
            <a:extLst>
              <a:ext uri="{FF2B5EF4-FFF2-40B4-BE49-F238E27FC236}">
                <a16:creationId xmlns:a16="http://schemas.microsoft.com/office/drawing/2014/main" id="{76337E45-AA33-C2B9-1A8B-696514DE4DFA}"/>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5">
            <a:extLst>
              <a:ext uri="{FF2B5EF4-FFF2-40B4-BE49-F238E27FC236}">
                <a16:creationId xmlns:a16="http://schemas.microsoft.com/office/drawing/2014/main" id="{FE7EEA48-8F04-0DB4-6946-DF40961BE443}"/>
              </a:ext>
            </a:extLst>
          </p:cNvPr>
          <p:cNvSpPr>
            <a:spLocks noGrp="1"/>
          </p:cNvSpPr>
          <p:nvPr>
            <p:ph type="sldNum" sz="quarter" idx="12"/>
          </p:nvPr>
        </p:nvSpPr>
        <p:spPr/>
        <p:txBody>
          <a:bodyPr/>
          <a:lstStyle>
            <a:lvl1pPr>
              <a:defRPr/>
            </a:lvl1pPr>
          </a:lstStyle>
          <a:p>
            <a:pPr>
              <a:defRPr/>
            </a:pPr>
            <a:fld id="{43EDFC98-01BF-458D-A3F4-5B626E11AAD1}" type="slidenum">
              <a:rPr lang="de-DE"/>
              <a:pPr>
                <a:defRPr/>
              </a:pPr>
              <a:t>‹Nr.›</a:t>
            </a:fld>
            <a:endParaRPr lang="de-DE"/>
          </a:p>
        </p:txBody>
      </p:sp>
    </p:spTree>
    <p:extLst>
      <p:ext uri="{BB962C8B-B14F-4D97-AF65-F5344CB8AC3E}">
        <p14:creationId xmlns:p14="http://schemas.microsoft.com/office/powerpoint/2010/main" val="2006720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a16="http://schemas.microsoft.com/office/drawing/2014/main" id="{1407EB2D-5D10-4A51-BF6F-B23D6DCB02CB}"/>
              </a:ext>
            </a:extLst>
          </p:cNvPr>
          <p:cNvSpPr>
            <a:spLocks noGrp="1"/>
          </p:cNvSpPr>
          <p:nvPr>
            <p:ph type="dt" sz="half" idx="10"/>
          </p:nvPr>
        </p:nvSpPr>
        <p:spPr/>
        <p:txBody>
          <a:bodyPr/>
          <a:lstStyle>
            <a:lvl1pPr>
              <a:defRPr/>
            </a:lvl1pPr>
          </a:lstStyle>
          <a:p>
            <a:pPr>
              <a:defRPr/>
            </a:pPr>
            <a:fld id="{BCF611C8-7537-4573-BC94-53588D39CE77}" type="datetimeFigureOut">
              <a:rPr lang="de-DE"/>
              <a:pPr>
                <a:defRPr/>
              </a:pPr>
              <a:t>05.04.2024</a:t>
            </a:fld>
            <a:endParaRPr lang="de-DE"/>
          </a:p>
        </p:txBody>
      </p:sp>
      <p:sp>
        <p:nvSpPr>
          <p:cNvPr id="5" name="Footer Placeholder 4">
            <a:extLst>
              <a:ext uri="{FF2B5EF4-FFF2-40B4-BE49-F238E27FC236}">
                <a16:creationId xmlns:a16="http://schemas.microsoft.com/office/drawing/2014/main" id="{5566FFF8-836F-75CD-3485-B0664CEC1A15}"/>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5">
            <a:extLst>
              <a:ext uri="{FF2B5EF4-FFF2-40B4-BE49-F238E27FC236}">
                <a16:creationId xmlns:a16="http://schemas.microsoft.com/office/drawing/2014/main" id="{B495AFC5-5245-6A0E-0565-22EF33EDD767}"/>
              </a:ext>
            </a:extLst>
          </p:cNvPr>
          <p:cNvSpPr>
            <a:spLocks noGrp="1"/>
          </p:cNvSpPr>
          <p:nvPr>
            <p:ph type="sldNum" sz="quarter" idx="12"/>
          </p:nvPr>
        </p:nvSpPr>
        <p:spPr/>
        <p:txBody>
          <a:bodyPr/>
          <a:lstStyle>
            <a:lvl1pPr>
              <a:defRPr/>
            </a:lvl1pPr>
          </a:lstStyle>
          <a:p>
            <a:pPr>
              <a:defRPr/>
            </a:pPr>
            <a:fld id="{7C1B4BE5-2956-4C9D-8CD6-0845909D2945}" type="slidenum">
              <a:rPr lang="de-DE"/>
              <a:pPr>
                <a:defRPr/>
              </a:pPr>
              <a:t>‹Nr.›</a:t>
            </a:fld>
            <a:endParaRPr lang="de-DE"/>
          </a:p>
        </p:txBody>
      </p:sp>
    </p:spTree>
    <p:extLst>
      <p:ext uri="{BB962C8B-B14F-4D97-AF65-F5344CB8AC3E}">
        <p14:creationId xmlns:p14="http://schemas.microsoft.com/office/powerpoint/2010/main" val="552097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a16="http://schemas.microsoft.com/office/drawing/2014/main" id="{CDFC784B-1FA9-ADF2-C324-ED2E2FD9675A}"/>
              </a:ext>
            </a:extLst>
          </p:cNvPr>
          <p:cNvSpPr>
            <a:spLocks noGrp="1"/>
          </p:cNvSpPr>
          <p:nvPr>
            <p:ph type="dt" sz="half" idx="10"/>
          </p:nvPr>
        </p:nvSpPr>
        <p:spPr/>
        <p:txBody>
          <a:bodyPr/>
          <a:lstStyle>
            <a:lvl1pPr>
              <a:defRPr/>
            </a:lvl1pPr>
          </a:lstStyle>
          <a:p>
            <a:pPr>
              <a:defRPr/>
            </a:pPr>
            <a:fld id="{2952E4FE-C197-4B3C-A921-123EB84E7C00}" type="datetimeFigureOut">
              <a:rPr lang="de-DE"/>
              <a:pPr>
                <a:defRPr/>
              </a:pPr>
              <a:t>05.04.2024</a:t>
            </a:fld>
            <a:endParaRPr lang="de-DE"/>
          </a:p>
        </p:txBody>
      </p:sp>
      <p:sp>
        <p:nvSpPr>
          <p:cNvPr id="5" name="Footer Placeholder 4">
            <a:extLst>
              <a:ext uri="{FF2B5EF4-FFF2-40B4-BE49-F238E27FC236}">
                <a16:creationId xmlns:a16="http://schemas.microsoft.com/office/drawing/2014/main" id="{A9A85555-BF7E-B61D-BEB6-B7616DF4118F}"/>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5">
            <a:extLst>
              <a:ext uri="{FF2B5EF4-FFF2-40B4-BE49-F238E27FC236}">
                <a16:creationId xmlns:a16="http://schemas.microsoft.com/office/drawing/2014/main" id="{BAA0F347-1FBA-1CD5-A949-293DFE9F11E4}"/>
              </a:ext>
            </a:extLst>
          </p:cNvPr>
          <p:cNvSpPr>
            <a:spLocks noGrp="1"/>
          </p:cNvSpPr>
          <p:nvPr>
            <p:ph type="sldNum" sz="quarter" idx="12"/>
          </p:nvPr>
        </p:nvSpPr>
        <p:spPr/>
        <p:txBody>
          <a:bodyPr/>
          <a:lstStyle>
            <a:lvl1pPr>
              <a:defRPr/>
            </a:lvl1pPr>
          </a:lstStyle>
          <a:p>
            <a:pPr>
              <a:defRPr/>
            </a:pPr>
            <a:fld id="{854EA81D-984E-4889-A5A9-6F4FA3C6EBF1}" type="slidenum">
              <a:rPr lang="de-DE"/>
              <a:pPr>
                <a:defRPr/>
              </a:pPr>
              <a:t>‹Nr.›</a:t>
            </a:fld>
            <a:endParaRPr lang="de-DE"/>
          </a:p>
        </p:txBody>
      </p:sp>
    </p:spTree>
    <p:extLst>
      <p:ext uri="{BB962C8B-B14F-4D97-AF65-F5344CB8AC3E}">
        <p14:creationId xmlns:p14="http://schemas.microsoft.com/office/powerpoint/2010/main" val="3550963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a16="http://schemas.microsoft.com/office/drawing/2014/main" id="{6E8DEA78-28F4-8911-216B-7BEC320C67E0}"/>
              </a:ext>
            </a:extLst>
          </p:cNvPr>
          <p:cNvSpPr>
            <a:spLocks noGrp="1"/>
          </p:cNvSpPr>
          <p:nvPr>
            <p:ph type="dt" sz="half" idx="10"/>
          </p:nvPr>
        </p:nvSpPr>
        <p:spPr/>
        <p:txBody>
          <a:bodyPr/>
          <a:lstStyle>
            <a:lvl1pPr>
              <a:defRPr/>
            </a:lvl1pPr>
          </a:lstStyle>
          <a:p>
            <a:pPr>
              <a:defRPr/>
            </a:pPr>
            <a:fld id="{156D7543-5E9A-4BE0-8E97-C15CD749DEEC}" type="datetimeFigureOut">
              <a:rPr lang="de-DE"/>
              <a:pPr>
                <a:defRPr/>
              </a:pPr>
              <a:t>05.04.2024</a:t>
            </a:fld>
            <a:endParaRPr lang="de-DE"/>
          </a:p>
        </p:txBody>
      </p:sp>
      <p:sp>
        <p:nvSpPr>
          <p:cNvPr id="5" name="Footer Placeholder 4">
            <a:extLst>
              <a:ext uri="{FF2B5EF4-FFF2-40B4-BE49-F238E27FC236}">
                <a16:creationId xmlns:a16="http://schemas.microsoft.com/office/drawing/2014/main" id="{99873DD3-B439-6400-A399-5F7BC64EE744}"/>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5">
            <a:extLst>
              <a:ext uri="{FF2B5EF4-FFF2-40B4-BE49-F238E27FC236}">
                <a16:creationId xmlns:a16="http://schemas.microsoft.com/office/drawing/2014/main" id="{774B6E39-A67E-2C05-230A-9250713142FC}"/>
              </a:ext>
            </a:extLst>
          </p:cNvPr>
          <p:cNvSpPr>
            <a:spLocks noGrp="1"/>
          </p:cNvSpPr>
          <p:nvPr>
            <p:ph type="sldNum" sz="quarter" idx="12"/>
          </p:nvPr>
        </p:nvSpPr>
        <p:spPr/>
        <p:txBody>
          <a:bodyPr/>
          <a:lstStyle>
            <a:lvl1pPr>
              <a:defRPr/>
            </a:lvl1pPr>
          </a:lstStyle>
          <a:p>
            <a:pPr>
              <a:defRPr/>
            </a:pPr>
            <a:fld id="{50FC760E-C10F-4B13-9461-DF7971869991}" type="slidenum">
              <a:rPr lang="de-DE"/>
              <a:pPr>
                <a:defRPr/>
              </a:pPr>
              <a:t>‹Nr.›</a:t>
            </a:fld>
            <a:endParaRPr lang="de-DE"/>
          </a:p>
        </p:txBody>
      </p:sp>
    </p:spTree>
    <p:extLst>
      <p:ext uri="{BB962C8B-B14F-4D97-AF65-F5344CB8AC3E}">
        <p14:creationId xmlns:p14="http://schemas.microsoft.com/office/powerpoint/2010/main" val="467845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de-DE"/>
              <a:t>Titelmasterformat durch Klicken bearbeiten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Textmasterformat bearbeiten</a:t>
            </a:r>
          </a:p>
        </p:txBody>
      </p:sp>
      <p:sp>
        <p:nvSpPr>
          <p:cNvPr id="4" name="Date Placeholder 3">
            <a:extLst>
              <a:ext uri="{FF2B5EF4-FFF2-40B4-BE49-F238E27FC236}">
                <a16:creationId xmlns:a16="http://schemas.microsoft.com/office/drawing/2014/main" id="{6D5116E0-8B9D-6BA4-1BEE-47FFF88CFAC1}"/>
              </a:ext>
            </a:extLst>
          </p:cNvPr>
          <p:cNvSpPr>
            <a:spLocks noGrp="1"/>
          </p:cNvSpPr>
          <p:nvPr>
            <p:ph type="dt" sz="half" idx="10"/>
          </p:nvPr>
        </p:nvSpPr>
        <p:spPr/>
        <p:txBody>
          <a:bodyPr/>
          <a:lstStyle>
            <a:lvl1pPr>
              <a:defRPr/>
            </a:lvl1pPr>
          </a:lstStyle>
          <a:p>
            <a:pPr>
              <a:defRPr/>
            </a:pPr>
            <a:fld id="{58E2CE0B-7A2C-41A2-BF4A-530A2A865F15}" type="datetimeFigureOut">
              <a:rPr lang="de-DE"/>
              <a:pPr>
                <a:defRPr/>
              </a:pPr>
              <a:t>05.04.2024</a:t>
            </a:fld>
            <a:endParaRPr lang="de-DE"/>
          </a:p>
        </p:txBody>
      </p:sp>
      <p:sp>
        <p:nvSpPr>
          <p:cNvPr id="5" name="Footer Placeholder 4">
            <a:extLst>
              <a:ext uri="{FF2B5EF4-FFF2-40B4-BE49-F238E27FC236}">
                <a16:creationId xmlns:a16="http://schemas.microsoft.com/office/drawing/2014/main" id="{1CD59BDD-8486-7D8E-CBF2-57EF4DD8776F}"/>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5">
            <a:extLst>
              <a:ext uri="{FF2B5EF4-FFF2-40B4-BE49-F238E27FC236}">
                <a16:creationId xmlns:a16="http://schemas.microsoft.com/office/drawing/2014/main" id="{1FA18BE2-02BB-BE20-AC3B-61EABBC5FB68}"/>
              </a:ext>
            </a:extLst>
          </p:cNvPr>
          <p:cNvSpPr>
            <a:spLocks noGrp="1"/>
          </p:cNvSpPr>
          <p:nvPr>
            <p:ph type="sldNum" sz="quarter" idx="12"/>
          </p:nvPr>
        </p:nvSpPr>
        <p:spPr/>
        <p:txBody>
          <a:bodyPr/>
          <a:lstStyle>
            <a:lvl1pPr>
              <a:defRPr/>
            </a:lvl1pPr>
          </a:lstStyle>
          <a:p>
            <a:pPr>
              <a:defRPr/>
            </a:pPr>
            <a:fld id="{061B765A-C682-447D-B281-179F7871BEB9}" type="slidenum">
              <a:rPr lang="de-DE"/>
              <a:pPr>
                <a:defRPr/>
              </a:pPr>
              <a:t>‹Nr.›</a:t>
            </a:fld>
            <a:endParaRPr lang="de-DE"/>
          </a:p>
        </p:txBody>
      </p:sp>
    </p:spTree>
    <p:extLst>
      <p:ext uri="{BB962C8B-B14F-4D97-AF65-F5344CB8AC3E}">
        <p14:creationId xmlns:p14="http://schemas.microsoft.com/office/powerpoint/2010/main" val="2883890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3">
            <a:extLst>
              <a:ext uri="{FF2B5EF4-FFF2-40B4-BE49-F238E27FC236}">
                <a16:creationId xmlns:a16="http://schemas.microsoft.com/office/drawing/2014/main" id="{79877E30-497C-0DB0-B6F3-3BAF04986808}"/>
              </a:ext>
            </a:extLst>
          </p:cNvPr>
          <p:cNvSpPr>
            <a:spLocks noGrp="1"/>
          </p:cNvSpPr>
          <p:nvPr>
            <p:ph type="dt" sz="half" idx="10"/>
          </p:nvPr>
        </p:nvSpPr>
        <p:spPr/>
        <p:txBody>
          <a:bodyPr/>
          <a:lstStyle>
            <a:lvl1pPr>
              <a:defRPr/>
            </a:lvl1pPr>
          </a:lstStyle>
          <a:p>
            <a:pPr>
              <a:defRPr/>
            </a:pPr>
            <a:fld id="{1BE895DC-8B3B-4EFD-8ABA-A01AAA90BEAC}" type="datetimeFigureOut">
              <a:rPr lang="de-DE"/>
              <a:pPr>
                <a:defRPr/>
              </a:pPr>
              <a:t>05.04.2024</a:t>
            </a:fld>
            <a:endParaRPr lang="de-DE"/>
          </a:p>
        </p:txBody>
      </p:sp>
      <p:sp>
        <p:nvSpPr>
          <p:cNvPr id="6" name="Footer Placeholder 4">
            <a:extLst>
              <a:ext uri="{FF2B5EF4-FFF2-40B4-BE49-F238E27FC236}">
                <a16:creationId xmlns:a16="http://schemas.microsoft.com/office/drawing/2014/main" id="{8680310F-0B63-82ED-AA31-74F28EE11F4E}"/>
              </a:ext>
            </a:extLst>
          </p:cNvPr>
          <p:cNvSpPr>
            <a:spLocks noGrp="1"/>
          </p:cNvSpPr>
          <p:nvPr>
            <p:ph type="ftr" sz="quarter" idx="11"/>
          </p:nvPr>
        </p:nvSpPr>
        <p:spPr/>
        <p:txBody>
          <a:bodyPr/>
          <a:lstStyle>
            <a:lvl1pPr>
              <a:defRPr/>
            </a:lvl1pPr>
          </a:lstStyle>
          <a:p>
            <a:pPr>
              <a:defRPr/>
            </a:pPr>
            <a:endParaRPr lang="de-DE"/>
          </a:p>
        </p:txBody>
      </p:sp>
      <p:sp>
        <p:nvSpPr>
          <p:cNvPr id="7" name="Slide Number Placeholder 5">
            <a:extLst>
              <a:ext uri="{FF2B5EF4-FFF2-40B4-BE49-F238E27FC236}">
                <a16:creationId xmlns:a16="http://schemas.microsoft.com/office/drawing/2014/main" id="{80450D07-285A-1003-571D-BAEDFB1B3581}"/>
              </a:ext>
            </a:extLst>
          </p:cNvPr>
          <p:cNvSpPr>
            <a:spLocks noGrp="1"/>
          </p:cNvSpPr>
          <p:nvPr>
            <p:ph type="sldNum" sz="quarter" idx="12"/>
          </p:nvPr>
        </p:nvSpPr>
        <p:spPr/>
        <p:txBody>
          <a:bodyPr/>
          <a:lstStyle>
            <a:lvl1pPr>
              <a:defRPr/>
            </a:lvl1pPr>
          </a:lstStyle>
          <a:p>
            <a:pPr>
              <a:defRPr/>
            </a:pPr>
            <a:fld id="{8BA227A9-7807-407E-8CFA-DA906EEF34C9}" type="slidenum">
              <a:rPr lang="de-DE"/>
              <a:pPr>
                <a:defRPr/>
              </a:pPr>
              <a:t>‹Nr.›</a:t>
            </a:fld>
            <a:endParaRPr lang="de-DE"/>
          </a:p>
        </p:txBody>
      </p:sp>
    </p:spTree>
    <p:extLst>
      <p:ext uri="{BB962C8B-B14F-4D97-AF65-F5344CB8AC3E}">
        <p14:creationId xmlns:p14="http://schemas.microsoft.com/office/powerpoint/2010/main" val="2984227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4" name="Content Placeholder 3"/>
          <p:cNvSpPr>
            <a:spLocks noGrp="1"/>
          </p:cNvSpPr>
          <p:nvPr>
            <p:ph sz="half" idx="2"/>
          </p:nvPr>
        </p:nvSpPr>
        <p:spPr>
          <a:xfrm>
            <a:off x="472381" y="3340100"/>
            <a:ext cx="2901255" cy="4912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6" name="Content Placeholder 5"/>
          <p:cNvSpPr>
            <a:spLocks noGrp="1"/>
          </p:cNvSpPr>
          <p:nvPr>
            <p:ph sz="quarter" idx="4"/>
          </p:nvPr>
        </p:nvSpPr>
        <p:spPr>
          <a:xfrm>
            <a:off x="3471863" y="3340100"/>
            <a:ext cx="2915543" cy="4912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3">
            <a:extLst>
              <a:ext uri="{FF2B5EF4-FFF2-40B4-BE49-F238E27FC236}">
                <a16:creationId xmlns:a16="http://schemas.microsoft.com/office/drawing/2014/main" id="{5FBB3E0F-38ED-13FF-9313-314BB409EBB0}"/>
              </a:ext>
            </a:extLst>
          </p:cNvPr>
          <p:cNvSpPr>
            <a:spLocks noGrp="1"/>
          </p:cNvSpPr>
          <p:nvPr>
            <p:ph type="dt" sz="half" idx="10"/>
          </p:nvPr>
        </p:nvSpPr>
        <p:spPr/>
        <p:txBody>
          <a:bodyPr/>
          <a:lstStyle>
            <a:lvl1pPr>
              <a:defRPr/>
            </a:lvl1pPr>
          </a:lstStyle>
          <a:p>
            <a:pPr>
              <a:defRPr/>
            </a:pPr>
            <a:fld id="{48445377-A52D-4F47-8AF0-2B0063E6C18D}" type="datetimeFigureOut">
              <a:rPr lang="de-DE"/>
              <a:pPr>
                <a:defRPr/>
              </a:pPr>
              <a:t>05.04.2024</a:t>
            </a:fld>
            <a:endParaRPr lang="de-DE"/>
          </a:p>
        </p:txBody>
      </p:sp>
      <p:sp>
        <p:nvSpPr>
          <p:cNvPr id="8" name="Footer Placeholder 4">
            <a:extLst>
              <a:ext uri="{FF2B5EF4-FFF2-40B4-BE49-F238E27FC236}">
                <a16:creationId xmlns:a16="http://schemas.microsoft.com/office/drawing/2014/main" id="{32AA1D73-E3B1-23AA-BBED-CE32EAAD3C49}"/>
              </a:ext>
            </a:extLst>
          </p:cNvPr>
          <p:cNvSpPr>
            <a:spLocks noGrp="1"/>
          </p:cNvSpPr>
          <p:nvPr>
            <p:ph type="ftr" sz="quarter" idx="11"/>
          </p:nvPr>
        </p:nvSpPr>
        <p:spPr/>
        <p:txBody>
          <a:bodyPr/>
          <a:lstStyle>
            <a:lvl1pPr>
              <a:defRPr/>
            </a:lvl1pPr>
          </a:lstStyle>
          <a:p>
            <a:pPr>
              <a:defRPr/>
            </a:pPr>
            <a:endParaRPr lang="de-DE"/>
          </a:p>
        </p:txBody>
      </p:sp>
      <p:sp>
        <p:nvSpPr>
          <p:cNvPr id="9" name="Slide Number Placeholder 5">
            <a:extLst>
              <a:ext uri="{FF2B5EF4-FFF2-40B4-BE49-F238E27FC236}">
                <a16:creationId xmlns:a16="http://schemas.microsoft.com/office/drawing/2014/main" id="{5AE0D547-70E2-F286-9A5D-7F660F39DD6A}"/>
              </a:ext>
            </a:extLst>
          </p:cNvPr>
          <p:cNvSpPr>
            <a:spLocks noGrp="1"/>
          </p:cNvSpPr>
          <p:nvPr>
            <p:ph type="sldNum" sz="quarter" idx="12"/>
          </p:nvPr>
        </p:nvSpPr>
        <p:spPr/>
        <p:txBody>
          <a:bodyPr/>
          <a:lstStyle>
            <a:lvl1pPr>
              <a:defRPr/>
            </a:lvl1pPr>
          </a:lstStyle>
          <a:p>
            <a:pPr>
              <a:defRPr/>
            </a:pPr>
            <a:fld id="{82FA13D3-68E2-44BE-9B5B-9FE5398D43BE}" type="slidenum">
              <a:rPr lang="de-DE"/>
              <a:pPr>
                <a:defRPr/>
              </a:pPr>
              <a:t>‹Nr.›</a:t>
            </a:fld>
            <a:endParaRPr lang="de-DE"/>
          </a:p>
        </p:txBody>
      </p:sp>
    </p:spTree>
    <p:extLst>
      <p:ext uri="{BB962C8B-B14F-4D97-AF65-F5344CB8AC3E}">
        <p14:creationId xmlns:p14="http://schemas.microsoft.com/office/powerpoint/2010/main" val="2184379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3">
            <a:extLst>
              <a:ext uri="{FF2B5EF4-FFF2-40B4-BE49-F238E27FC236}">
                <a16:creationId xmlns:a16="http://schemas.microsoft.com/office/drawing/2014/main" id="{A65D2376-07ED-EB81-4B6E-E070DE8C57FA}"/>
              </a:ext>
            </a:extLst>
          </p:cNvPr>
          <p:cNvSpPr>
            <a:spLocks noGrp="1"/>
          </p:cNvSpPr>
          <p:nvPr>
            <p:ph type="dt" sz="half" idx="10"/>
          </p:nvPr>
        </p:nvSpPr>
        <p:spPr/>
        <p:txBody>
          <a:bodyPr/>
          <a:lstStyle>
            <a:lvl1pPr>
              <a:defRPr/>
            </a:lvl1pPr>
          </a:lstStyle>
          <a:p>
            <a:pPr>
              <a:defRPr/>
            </a:pPr>
            <a:fld id="{97943751-24E2-40FF-8C9C-D91BBF84A094}" type="datetimeFigureOut">
              <a:rPr lang="de-DE"/>
              <a:pPr>
                <a:defRPr/>
              </a:pPr>
              <a:t>05.04.2024</a:t>
            </a:fld>
            <a:endParaRPr lang="de-DE"/>
          </a:p>
        </p:txBody>
      </p:sp>
      <p:sp>
        <p:nvSpPr>
          <p:cNvPr id="4" name="Footer Placeholder 4">
            <a:extLst>
              <a:ext uri="{FF2B5EF4-FFF2-40B4-BE49-F238E27FC236}">
                <a16:creationId xmlns:a16="http://schemas.microsoft.com/office/drawing/2014/main" id="{FFACB08B-990F-5FFA-244E-520A5FFB5E46}"/>
              </a:ext>
            </a:extLst>
          </p:cNvPr>
          <p:cNvSpPr>
            <a:spLocks noGrp="1"/>
          </p:cNvSpPr>
          <p:nvPr>
            <p:ph type="ftr" sz="quarter" idx="11"/>
          </p:nvPr>
        </p:nvSpPr>
        <p:spPr/>
        <p:txBody>
          <a:bodyPr/>
          <a:lstStyle>
            <a:lvl1pPr>
              <a:defRPr/>
            </a:lvl1pPr>
          </a:lstStyle>
          <a:p>
            <a:pPr>
              <a:defRPr/>
            </a:pPr>
            <a:endParaRPr lang="de-DE"/>
          </a:p>
        </p:txBody>
      </p:sp>
      <p:sp>
        <p:nvSpPr>
          <p:cNvPr id="5" name="Slide Number Placeholder 5">
            <a:extLst>
              <a:ext uri="{FF2B5EF4-FFF2-40B4-BE49-F238E27FC236}">
                <a16:creationId xmlns:a16="http://schemas.microsoft.com/office/drawing/2014/main" id="{71897E30-97C9-0C33-31BA-D17103873DB8}"/>
              </a:ext>
            </a:extLst>
          </p:cNvPr>
          <p:cNvSpPr>
            <a:spLocks noGrp="1"/>
          </p:cNvSpPr>
          <p:nvPr>
            <p:ph type="sldNum" sz="quarter" idx="12"/>
          </p:nvPr>
        </p:nvSpPr>
        <p:spPr/>
        <p:txBody>
          <a:bodyPr/>
          <a:lstStyle>
            <a:lvl1pPr>
              <a:defRPr/>
            </a:lvl1pPr>
          </a:lstStyle>
          <a:p>
            <a:pPr>
              <a:defRPr/>
            </a:pPr>
            <a:fld id="{8817F09C-27ED-46BD-A794-8B032D4F1E35}" type="slidenum">
              <a:rPr lang="de-DE"/>
              <a:pPr>
                <a:defRPr/>
              </a:pPr>
              <a:t>‹Nr.›</a:t>
            </a:fld>
            <a:endParaRPr lang="de-DE"/>
          </a:p>
        </p:txBody>
      </p:sp>
    </p:spTree>
    <p:extLst>
      <p:ext uri="{BB962C8B-B14F-4D97-AF65-F5344CB8AC3E}">
        <p14:creationId xmlns:p14="http://schemas.microsoft.com/office/powerpoint/2010/main" val="1660442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7F02B3E-8E6E-7FD3-4079-E30CEE19F7B3}"/>
              </a:ext>
            </a:extLst>
          </p:cNvPr>
          <p:cNvSpPr>
            <a:spLocks noGrp="1"/>
          </p:cNvSpPr>
          <p:nvPr>
            <p:ph type="dt" sz="half" idx="10"/>
          </p:nvPr>
        </p:nvSpPr>
        <p:spPr/>
        <p:txBody>
          <a:bodyPr/>
          <a:lstStyle>
            <a:lvl1pPr>
              <a:defRPr/>
            </a:lvl1pPr>
          </a:lstStyle>
          <a:p>
            <a:pPr>
              <a:defRPr/>
            </a:pPr>
            <a:fld id="{55D7C248-BE2E-4B2F-818D-28DDCB8D2717}" type="datetimeFigureOut">
              <a:rPr lang="de-DE"/>
              <a:pPr>
                <a:defRPr/>
              </a:pPr>
              <a:t>05.04.2024</a:t>
            </a:fld>
            <a:endParaRPr lang="de-DE"/>
          </a:p>
        </p:txBody>
      </p:sp>
      <p:sp>
        <p:nvSpPr>
          <p:cNvPr id="3" name="Footer Placeholder 4">
            <a:extLst>
              <a:ext uri="{FF2B5EF4-FFF2-40B4-BE49-F238E27FC236}">
                <a16:creationId xmlns:a16="http://schemas.microsoft.com/office/drawing/2014/main" id="{54B01270-77C5-D086-5B10-101F38490844}"/>
              </a:ext>
            </a:extLst>
          </p:cNvPr>
          <p:cNvSpPr>
            <a:spLocks noGrp="1"/>
          </p:cNvSpPr>
          <p:nvPr>
            <p:ph type="ftr" sz="quarter" idx="11"/>
          </p:nvPr>
        </p:nvSpPr>
        <p:spPr/>
        <p:txBody>
          <a:bodyPr/>
          <a:lstStyle>
            <a:lvl1pPr>
              <a:defRPr/>
            </a:lvl1pPr>
          </a:lstStyle>
          <a:p>
            <a:pPr>
              <a:defRPr/>
            </a:pPr>
            <a:endParaRPr lang="de-DE"/>
          </a:p>
        </p:txBody>
      </p:sp>
      <p:sp>
        <p:nvSpPr>
          <p:cNvPr id="4" name="Slide Number Placeholder 5">
            <a:extLst>
              <a:ext uri="{FF2B5EF4-FFF2-40B4-BE49-F238E27FC236}">
                <a16:creationId xmlns:a16="http://schemas.microsoft.com/office/drawing/2014/main" id="{FE091011-0AB2-3AD6-572F-E4EFC6B8D1FE}"/>
              </a:ext>
            </a:extLst>
          </p:cNvPr>
          <p:cNvSpPr>
            <a:spLocks noGrp="1"/>
          </p:cNvSpPr>
          <p:nvPr>
            <p:ph type="sldNum" sz="quarter" idx="12"/>
          </p:nvPr>
        </p:nvSpPr>
        <p:spPr/>
        <p:txBody>
          <a:bodyPr/>
          <a:lstStyle>
            <a:lvl1pPr>
              <a:defRPr/>
            </a:lvl1pPr>
          </a:lstStyle>
          <a:p>
            <a:pPr>
              <a:defRPr/>
            </a:pPr>
            <a:fld id="{56CD0E7F-8FB2-496C-B303-6F5B8DF2BE8E}" type="slidenum">
              <a:rPr lang="de-DE"/>
              <a:pPr>
                <a:defRPr/>
              </a:pPr>
              <a:t>‹Nr.›</a:t>
            </a:fld>
            <a:endParaRPr lang="de-DE"/>
          </a:p>
        </p:txBody>
      </p:sp>
    </p:spTree>
    <p:extLst>
      <p:ext uri="{BB962C8B-B14F-4D97-AF65-F5344CB8AC3E}">
        <p14:creationId xmlns:p14="http://schemas.microsoft.com/office/powerpoint/2010/main" val="2007769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de-DE"/>
              <a:t>Titelmasterformat durch Klicken bearbeiten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Textmasterformat bearbeiten</a:t>
            </a:r>
          </a:p>
        </p:txBody>
      </p:sp>
      <p:sp>
        <p:nvSpPr>
          <p:cNvPr id="5" name="Date Placeholder 3">
            <a:extLst>
              <a:ext uri="{FF2B5EF4-FFF2-40B4-BE49-F238E27FC236}">
                <a16:creationId xmlns:a16="http://schemas.microsoft.com/office/drawing/2014/main" id="{E8DCD2D4-8000-6209-2E85-7118DAA5C071}"/>
              </a:ext>
            </a:extLst>
          </p:cNvPr>
          <p:cNvSpPr>
            <a:spLocks noGrp="1"/>
          </p:cNvSpPr>
          <p:nvPr>
            <p:ph type="dt" sz="half" idx="10"/>
          </p:nvPr>
        </p:nvSpPr>
        <p:spPr/>
        <p:txBody>
          <a:bodyPr/>
          <a:lstStyle>
            <a:lvl1pPr>
              <a:defRPr/>
            </a:lvl1pPr>
          </a:lstStyle>
          <a:p>
            <a:pPr>
              <a:defRPr/>
            </a:pPr>
            <a:fld id="{EE6D7DE8-A82F-44C3-BCD7-2E0DE4EEC6B6}" type="datetimeFigureOut">
              <a:rPr lang="de-DE"/>
              <a:pPr>
                <a:defRPr/>
              </a:pPr>
              <a:t>05.04.2024</a:t>
            </a:fld>
            <a:endParaRPr lang="de-DE"/>
          </a:p>
        </p:txBody>
      </p:sp>
      <p:sp>
        <p:nvSpPr>
          <p:cNvPr id="6" name="Footer Placeholder 4">
            <a:extLst>
              <a:ext uri="{FF2B5EF4-FFF2-40B4-BE49-F238E27FC236}">
                <a16:creationId xmlns:a16="http://schemas.microsoft.com/office/drawing/2014/main" id="{2CFDE223-B2C7-4EB6-ECA3-9FCA712B04CD}"/>
              </a:ext>
            </a:extLst>
          </p:cNvPr>
          <p:cNvSpPr>
            <a:spLocks noGrp="1"/>
          </p:cNvSpPr>
          <p:nvPr>
            <p:ph type="ftr" sz="quarter" idx="11"/>
          </p:nvPr>
        </p:nvSpPr>
        <p:spPr/>
        <p:txBody>
          <a:bodyPr/>
          <a:lstStyle>
            <a:lvl1pPr>
              <a:defRPr/>
            </a:lvl1pPr>
          </a:lstStyle>
          <a:p>
            <a:pPr>
              <a:defRPr/>
            </a:pPr>
            <a:endParaRPr lang="de-DE"/>
          </a:p>
        </p:txBody>
      </p:sp>
      <p:sp>
        <p:nvSpPr>
          <p:cNvPr id="7" name="Slide Number Placeholder 5">
            <a:extLst>
              <a:ext uri="{FF2B5EF4-FFF2-40B4-BE49-F238E27FC236}">
                <a16:creationId xmlns:a16="http://schemas.microsoft.com/office/drawing/2014/main" id="{8D23341C-2B21-D729-3C51-050A23426C55}"/>
              </a:ext>
            </a:extLst>
          </p:cNvPr>
          <p:cNvSpPr>
            <a:spLocks noGrp="1"/>
          </p:cNvSpPr>
          <p:nvPr>
            <p:ph type="sldNum" sz="quarter" idx="12"/>
          </p:nvPr>
        </p:nvSpPr>
        <p:spPr/>
        <p:txBody>
          <a:bodyPr/>
          <a:lstStyle>
            <a:lvl1pPr>
              <a:defRPr/>
            </a:lvl1pPr>
          </a:lstStyle>
          <a:p>
            <a:pPr>
              <a:defRPr/>
            </a:pPr>
            <a:fld id="{5721246C-F928-4BDE-BEAC-0FFEE02839C2}" type="slidenum">
              <a:rPr lang="de-DE"/>
              <a:pPr>
                <a:defRPr/>
              </a:pPr>
              <a:t>‹Nr.›</a:t>
            </a:fld>
            <a:endParaRPr lang="de-DE"/>
          </a:p>
        </p:txBody>
      </p:sp>
    </p:spTree>
    <p:extLst>
      <p:ext uri="{BB962C8B-B14F-4D97-AF65-F5344CB8AC3E}">
        <p14:creationId xmlns:p14="http://schemas.microsoft.com/office/powerpoint/2010/main" val="3425109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de-DE" noProof="0"/>
              <a:t>Bild durch Klicken auf Symbol hinzufügen</a:t>
            </a:r>
            <a:endParaRPr lang="en-US" noProof="0"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Textmasterformat bearbeiten</a:t>
            </a:r>
          </a:p>
        </p:txBody>
      </p:sp>
      <p:sp>
        <p:nvSpPr>
          <p:cNvPr id="5" name="Date Placeholder 3">
            <a:extLst>
              <a:ext uri="{FF2B5EF4-FFF2-40B4-BE49-F238E27FC236}">
                <a16:creationId xmlns:a16="http://schemas.microsoft.com/office/drawing/2014/main" id="{EE5D4006-D02F-ED25-24FD-736EFBFDE942}"/>
              </a:ext>
            </a:extLst>
          </p:cNvPr>
          <p:cNvSpPr>
            <a:spLocks noGrp="1"/>
          </p:cNvSpPr>
          <p:nvPr>
            <p:ph type="dt" sz="half" idx="10"/>
          </p:nvPr>
        </p:nvSpPr>
        <p:spPr/>
        <p:txBody>
          <a:bodyPr/>
          <a:lstStyle>
            <a:lvl1pPr>
              <a:defRPr/>
            </a:lvl1pPr>
          </a:lstStyle>
          <a:p>
            <a:pPr>
              <a:defRPr/>
            </a:pPr>
            <a:fld id="{A445AD1D-F560-484A-9E8F-0753A11A58F8}" type="datetimeFigureOut">
              <a:rPr lang="de-DE"/>
              <a:pPr>
                <a:defRPr/>
              </a:pPr>
              <a:t>05.04.2024</a:t>
            </a:fld>
            <a:endParaRPr lang="de-DE"/>
          </a:p>
        </p:txBody>
      </p:sp>
      <p:sp>
        <p:nvSpPr>
          <p:cNvPr id="6" name="Footer Placeholder 4">
            <a:extLst>
              <a:ext uri="{FF2B5EF4-FFF2-40B4-BE49-F238E27FC236}">
                <a16:creationId xmlns:a16="http://schemas.microsoft.com/office/drawing/2014/main" id="{2ED01B88-9D34-EACF-37DC-9B4D07B4B3C8}"/>
              </a:ext>
            </a:extLst>
          </p:cNvPr>
          <p:cNvSpPr>
            <a:spLocks noGrp="1"/>
          </p:cNvSpPr>
          <p:nvPr>
            <p:ph type="ftr" sz="quarter" idx="11"/>
          </p:nvPr>
        </p:nvSpPr>
        <p:spPr/>
        <p:txBody>
          <a:bodyPr/>
          <a:lstStyle>
            <a:lvl1pPr>
              <a:defRPr/>
            </a:lvl1pPr>
          </a:lstStyle>
          <a:p>
            <a:pPr>
              <a:defRPr/>
            </a:pPr>
            <a:endParaRPr lang="de-DE"/>
          </a:p>
        </p:txBody>
      </p:sp>
      <p:sp>
        <p:nvSpPr>
          <p:cNvPr id="7" name="Slide Number Placeholder 5">
            <a:extLst>
              <a:ext uri="{FF2B5EF4-FFF2-40B4-BE49-F238E27FC236}">
                <a16:creationId xmlns:a16="http://schemas.microsoft.com/office/drawing/2014/main" id="{6FA7B084-B198-39C3-9935-770AD0B0A6B0}"/>
              </a:ext>
            </a:extLst>
          </p:cNvPr>
          <p:cNvSpPr>
            <a:spLocks noGrp="1"/>
          </p:cNvSpPr>
          <p:nvPr>
            <p:ph type="sldNum" sz="quarter" idx="12"/>
          </p:nvPr>
        </p:nvSpPr>
        <p:spPr/>
        <p:txBody>
          <a:bodyPr/>
          <a:lstStyle>
            <a:lvl1pPr>
              <a:defRPr/>
            </a:lvl1pPr>
          </a:lstStyle>
          <a:p>
            <a:pPr>
              <a:defRPr/>
            </a:pPr>
            <a:fld id="{D9FE90F4-8E0D-4BE8-96B9-D89CC739B242}" type="slidenum">
              <a:rPr lang="de-DE"/>
              <a:pPr>
                <a:defRPr/>
              </a:pPr>
              <a:t>‹Nr.›</a:t>
            </a:fld>
            <a:endParaRPr lang="de-DE"/>
          </a:p>
        </p:txBody>
      </p:sp>
    </p:spTree>
    <p:extLst>
      <p:ext uri="{BB962C8B-B14F-4D97-AF65-F5344CB8AC3E}">
        <p14:creationId xmlns:p14="http://schemas.microsoft.com/office/powerpoint/2010/main" val="1815739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98D2DE2-CF9C-B5FF-D355-058B5601B4D6}"/>
              </a:ext>
            </a:extLst>
          </p:cNvPr>
          <p:cNvSpPr>
            <a:spLocks noGrp="1" noChangeArrowheads="1"/>
          </p:cNvSpPr>
          <p:nvPr>
            <p:ph type="title"/>
          </p:nvPr>
        </p:nvSpPr>
        <p:spPr bwMode="auto">
          <a:xfrm>
            <a:off x="471488" y="487363"/>
            <a:ext cx="5915025" cy="176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endParaRPr lang="en-US" altLang="de-DE"/>
          </a:p>
        </p:txBody>
      </p:sp>
      <p:sp>
        <p:nvSpPr>
          <p:cNvPr id="3" name="Text Placeholder 2">
            <a:extLst>
              <a:ext uri="{FF2B5EF4-FFF2-40B4-BE49-F238E27FC236}">
                <a16:creationId xmlns:a16="http://schemas.microsoft.com/office/drawing/2014/main" id="{F8E658D7-BE53-4B68-14DB-FF0E9DE6BE29}"/>
              </a:ext>
            </a:extLst>
          </p:cNvPr>
          <p:cNvSpPr>
            <a:spLocks noGrp="1"/>
          </p:cNvSpPr>
          <p:nvPr>
            <p:ph type="body" idx="1"/>
          </p:nvPr>
        </p:nvSpPr>
        <p:spPr>
          <a:xfrm>
            <a:off x="471488" y="2433638"/>
            <a:ext cx="5915025" cy="580231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a16="http://schemas.microsoft.com/office/drawing/2014/main" id="{8CE33C0C-DD4C-984E-FFA3-60547C84EF2B}"/>
              </a:ext>
            </a:extLst>
          </p:cNvPr>
          <p:cNvSpPr>
            <a:spLocks noGrp="1"/>
          </p:cNvSpPr>
          <p:nvPr>
            <p:ph type="dt" sz="half" idx="2"/>
          </p:nvPr>
        </p:nvSpPr>
        <p:spPr>
          <a:xfrm>
            <a:off x="471488" y="8475663"/>
            <a:ext cx="1543050" cy="485775"/>
          </a:xfrm>
          <a:prstGeom prst="rect">
            <a:avLst/>
          </a:prstGeom>
        </p:spPr>
        <p:txBody>
          <a:bodyPr vert="horz" lIns="91440" tIns="45720" rIns="91440" bIns="45720" rtlCol="0" anchor="ctr"/>
          <a:lstStyle>
            <a:lvl1pPr algn="l" eaLnBrk="1" fontAlgn="auto" hangingPunct="1">
              <a:spcBef>
                <a:spcPts val="0"/>
              </a:spcBef>
              <a:spcAft>
                <a:spcPts val="0"/>
              </a:spcAft>
              <a:defRPr sz="900" smtClean="0">
                <a:solidFill>
                  <a:schemeClr val="tx1">
                    <a:tint val="75000"/>
                  </a:schemeClr>
                </a:solidFill>
                <a:latin typeface="+mn-lt"/>
              </a:defRPr>
            </a:lvl1pPr>
          </a:lstStyle>
          <a:p>
            <a:pPr>
              <a:defRPr/>
            </a:pPr>
            <a:fld id="{A5B41239-FCCF-46AE-AEA0-AFA3D2CF40A9}" type="datetimeFigureOut">
              <a:rPr lang="de-DE"/>
              <a:pPr>
                <a:defRPr/>
              </a:pPr>
              <a:t>05.04.2024</a:t>
            </a:fld>
            <a:endParaRPr lang="de-DE"/>
          </a:p>
        </p:txBody>
      </p:sp>
      <p:sp>
        <p:nvSpPr>
          <p:cNvPr id="5" name="Footer Placeholder 4">
            <a:extLst>
              <a:ext uri="{FF2B5EF4-FFF2-40B4-BE49-F238E27FC236}">
                <a16:creationId xmlns:a16="http://schemas.microsoft.com/office/drawing/2014/main" id="{14CC6899-F71A-E4A8-89B7-AB8643589D54}"/>
              </a:ext>
            </a:extLst>
          </p:cNvPr>
          <p:cNvSpPr>
            <a:spLocks noGrp="1"/>
          </p:cNvSpPr>
          <p:nvPr>
            <p:ph type="ftr" sz="quarter" idx="3"/>
          </p:nvPr>
        </p:nvSpPr>
        <p:spPr>
          <a:xfrm>
            <a:off x="2271713" y="8475663"/>
            <a:ext cx="2314575" cy="48577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de-DE"/>
          </a:p>
        </p:txBody>
      </p:sp>
      <p:sp>
        <p:nvSpPr>
          <p:cNvPr id="6" name="Slide Number Placeholder 5">
            <a:extLst>
              <a:ext uri="{FF2B5EF4-FFF2-40B4-BE49-F238E27FC236}">
                <a16:creationId xmlns:a16="http://schemas.microsoft.com/office/drawing/2014/main" id="{FBF35553-ABD3-0226-E350-149676AD96EC}"/>
              </a:ext>
            </a:extLst>
          </p:cNvPr>
          <p:cNvSpPr>
            <a:spLocks noGrp="1"/>
          </p:cNvSpPr>
          <p:nvPr>
            <p:ph type="sldNum" sz="quarter" idx="4"/>
          </p:nvPr>
        </p:nvSpPr>
        <p:spPr>
          <a:xfrm>
            <a:off x="4843463" y="8475663"/>
            <a:ext cx="1543050" cy="48577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75000"/>
                  </a:schemeClr>
                </a:solidFill>
                <a:latin typeface="+mn-lt"/>
              </a:defRPr>
            </a:lvl1pPr>
          </a:lstStyle>
          <a:p>
            <a:pPr>
              <a:defRPr/>
            </a:pPr>
            <a:fld id="{1321E6AA-896E-43E5-926E-7975E8C52E08}"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Grafik 5">
            <a:extLst>
              <a:ext uri="{FF2B5EF4-FFF2-40B4-BE49-F238E27FC236}">
                <a16:creationId xmlns:a16="http://schemas.microsoft.com/office/drawing/2014/main" id="{1E8A607E-DEA8-7E6E-E12E-2CA36F81E7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84138"/>
            <a:ext cx="1728788"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hteck 3">
            <a:extLst>
              <a:ext uri="{FF2B5EF4-FFF2-40B4-BE49-F238E27FC236}">
                <a16:creationId xmlns:a16="http://schemas.microsoft.com/office/drawing/2014/main" id="{6F96EA49-3EB6-CB09-F92E-CC6CF9A31DF8}"/>
              </a:ext>
            </a:extLst>
          </p:cNvPr>
          <p:cNvSpPr/>
          <p:nvPr/>
        </p:nvSpPr>
        <p:spPr>
          <a:xfrm>
            <a:off x="176420" y="311149"/>
            <a:ext cx="4404708" cy="861774"/>
          </a:xfrm>
          <a:prstGeom prst="rect">
            <a:avLst/>
          </a:prstGeom>
          <a:noFill/>
        </p:spPr>
        <p:txBody>
          <a:bodyPr lIns="121920" tIns="60960" rIns="121920" bIns="6096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eaLnBrk="1" fontAlgn="auto" hangingPunct="1">
              <a:spcBef>
                <a:spcPts val="0"/>
              </a:spcBef>
              <a:spcAft>
                <a:spcPts val="0"/>
              </a:spcAft>
              <a:defRPr/>
            </a:pPr>
            <a:r>
              <a:rPr lang="de-DE" sz="2000" b="1" dirty="0">
                <a:ln/>
                <a:latin typeface="Comic Sans MS" panose="030F0702030302020204" pitchFamily="66" charset="0"/>
              </a:rPr>
              <a:t>Speiseplan 22.04.-26.04.2024</a:t>
            </a:r>
          </a:p>
          <a:p>
            <a:pPr eaLnBrk="1" fontAlgn="auto" hangingPunct="1">
              <a:spcBef>
                <a:spcPts val="0"/>
              </a:spcBef>
              <a:spcAft>
                <a:spcPts val="0"/>
              </a:spcAft>
              <a:defRPr/>
            </a:pPr>
            <a:r>
              <a:rPr lang="de-DE" sz="800" b="1" dirty="0">
                <a:ln/>
                <a:latin typeface="Comic Sans MS" panose="030F0702030302020204" pitchFamily="66" charset="0"/>
              </a:rPr>
              <a:t>Wir behalten uns kurzfristige Änderungen vor. </a:t>
            </a:r>
          </a:p>
          <a:p>
            <a:pPr eaLnBrk="1" fontAlgn="auto" hangingPunct="1">
              <a:spcBef>
                <a:spcPts val="0"/>
              </a:spcBef>
              <a:spcAft>
                <a:spcPts val="0"/>
              </a:spcAft>
              <a:defRPr/>
            </a:pPr>
            <a:endParaRPr lang="de-DE" sz="2000" b="1" dirty="0">
              <a:ln/>
              <a:latin typeface="Comic Sans MS" panose="030F0702030302020204" pitchFamily="66" charset="0"/>
            </a:endParaRPr>
          </a:p>
        </p:txBody>
      </p:sp>
      <p:sp>
        <p:nvSpPr>
          <p:cNvPr id="3076" name="Text Box 40">
            <a:extLst>
              <a:ext uri="{FF2B5EF4-FFF2-40B4-BE49-F238E27FC236}">
                <a16:creationId xmlns:a16="http://schemas.microsoft.com/office/drawing/2014/main" id="{A6FAB5A7-C935-6A44-5D72-B5D7E91427BC}"/>
              </a:ext>
            </a:extLst>
          </p:cNvPr>
          <p:cNvSpPr txBox="1">
            <a:spLocks noChangeArrowheads="1"/>
          </p:cNvSpPr>
          <p:nvPr/>
        </p:nvSpPr>
        <p:spPr bwMode="auto">
          <a:xfrm>
            <a:off x="142875" y="7989888"/>
            <a:ext cx="6586538" cy="11109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0000" tIns="62400" rIns="120000" bIns="6240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lvl="0" algn="just" eaLnBrk="1" hangingPunct="1">
              <a:defRPr/>
            </a:pPr>
            <a:r>
              <a:rPr lang="de-DE" altLang="de-DE" sz="800" b="1">
                <a:solidFill>
                  <a:srgbClr val="31521B"/>
                </a:solidFill>
                <a:latin typeface="Arial" panose="020B0604020202020204" pitchFamily="34" charset="0"/>
                <a:ea typeface="Microsoft YaHei" panose="020B0503020204020204" pitchFamily="34" charset="-122"/>
              </a:rPr>
              <a:t>Wir verwenden Milch, Joghurt und Quark ausschließlich in Bioqualität. Grün markierte Produkte sind in Bioqualität.</a:t>
            </a:r>
            <a:endParaRPr lang="de-DE" altLang="de-DE" sz="800">
              <a:solidFill>
                <a:srgbClr val="000000"/>
              </a:solidFill>
              <a:ea typeface="Microsoft YaHei" panose="020B0503020204020204" pitchFamily="34" charset="-122"/>
            </a:endParaRPr>
          </a:p>
          <a:p>
            <a:pPr lvl="0" algn="just" eaLnBrk="1" hangingPunct="1"/>
            <a:endParaRPr lang="de-DE" altLang="de-DE" sz="800">
              <a:solidFill>
                <a:prstClr val="black"/>
              </a:solidFill>
              <a:cs typeface="Times New Roman" panose="02020603050405020304" pitchFamily="18" charset="0"/>
            </a:endParaRPr>
          </a:p>
          <a:p>
            <a:pPr lvl="0" algn="just" eaLnBrk="1" hangingPunct="1"/>
            <a:r>
              <a:rPr lang="de-DE" altLang="de-DE" sz="800" b="1">
                <a:solidFill>
                  <a:srgbClr val="000000"/>
                </a:solidFill>
                <a:ea typeface="Microsoft YaHei" panose="020B0503020204020204" pitchFamily="34" charset="-122"/>
                <a:cs typeface="Calibri" panose="020F0502020204030204" pitchFamily="34" charset="0"/>
              </a:rPr>
              <a:t>Allergene</a:t>
            </a:r>
            <a:r>
              <a:rPr lang="de-DE" altLang="de-DE" sz="800">
                <a:solidFill>
                  <a:srgbClr val="000000"/>
                </a:solidFill>
                <a:ea typeface="Microsoft YaHei" panose="020B0503020204020204" pitchFamily="34" charset="-122"/>
                <a:cs typeface="Calibri" panose="020F0502020204030204" pitchFamily="34" charset="0"/>
              </a:rPr>
              <a:t>: glutenhaltiges Getreide (Weizen (101a), Roggen (101b), Gerste (101c), Hafer (101d)), Milch einschließlich Laktose (102), Eier (103), Schalenfrüchte (105), Sesamsamen (106), Sojabohnen (107), Sellerie (108), Senf (109), Hülsenfrüchte (110), Fische (112)</a:t>
            </a:r>
            <a:endParaRPr lang="de-DE" altLang="de-DE" sz="800">
              <a:solidFill>
                <a:prstClr val="black"/>
              </a:solidFill>
              <a:ea typeface="Times New Roman" panose="02020603050405020304" pitchFamily="18" charset="0"/>
              <a:cs typeface="Calibri" panose="020F0502020204030204" pitchFamily="34" charset="0"/>
            </a:endParaRPr>
          </a:p>
          <a:p>
            <a:pPr lvl="0" algn="just" eaLnBrk="1" hangingPunct="1"/>
            <a:r>
              <a:rPr lang="de-DE" altLang="de-DE" sz="800" b="1">
                <a:solidFill>
                  <a:srgbClr val="000000"/>
                </a:solidFill>
                <a:ea typeface="Microsoft YaHei" panose="020B0503020204020204" pitchFamily="34" charset="-122"/>
                <a:cs typeface="Calibri" panose="020F0502020204030204" pitchFamily="34" charset="0"/>
              </a:rPr>
              <a:t>Zusatzstoffe</a:t>
            </a:r>
            <a:r>
              <a:rPr lang="de-DE" altLang="de-DE" sz="800">
                <a:solidFill>
                  <a:srgbClr val="000000"/>
                </a:solidFill>
                <a:ea typeface="Microsoft YaHei" panose="020B0503020204020204" pitchFamily="34" charset="-122"/>
                <a:cs typeface="Calibri" panose="020F0502020204030204" pitchFamily="34" charset="0"/>
              </a:rPr>
              <a:t>: Farbstoffe (1), Konservierungsstoff (2), Antioxidationsmittel (3), Phosphat (4), Geschmacksverstärker (6), Rindfleisch (R), Schweinefleisch (S), Geflügelfleisch (G)</a:t>
            </a:r>
          </a:p>
          <a:p>
            <a:pPr lvl="0" algn="just" eaLnBrk="1" hangingPunct="1"/>
            <a:endParaRPr lang="de-DE" altLang="de-DE" sz="800" b="1">
              <a:solidFill>
                <a:srgbClr val="31521B"/>
              </a:solidFill>
              <a:latin typeface="Arial" panose="020B0604020202020204" pitchFamily="34" charset="0"/>
              <a:ea typeface="Microsoft YaHei" panose="020B0503020204020204" pitchFamily="34" charset="-122"/>
            </a:endParaRPr>
          </a:p>
          <a:p>
            <a:pPr lvl="0" algn="just" eaLnBrk="1" hangingPunct="1">
              <a:defRPr/>
            </a:pPr>
            <a:r>
              <a:rPr lang="de-DE" altLang="de-DE" sz="800" b="1">
                <a:solidFill>
                  <a:srgbClr val="000000"/>
                </a:solidFill>
                <a:ea typeface="Microsoft YaHei" panose="020B0503020204020204" pitchFamily="34" charset="-122"/>
              </a:rPr>
              <a:t>*Rohkost: </a:t>
            </a:r>
            <a:r>
              <a:rPr lang="de-DE" altLang="de-DE" sz="800">
                <a:solidFill>
                  <a:srgbClr val="000000"/>
                </a:solidFill>
                <a:ea typeface="Microsoft YaHei" panose="020B0503020204020204" pitchFamily="34" charset="-122"/>
              </a:rPr>
              <a:t>Möhren-, Gurken- und Kohlrabi-Sticks / </a:t>
            </a:r>
            <a:r>
              <a:rPr lang="de-DE" altLang="de-DE" sz="800" b="1">
                <a:solidFill>
                  <a:srgbClr val="000000"/>
                </a:solidFill>
                <a:ea typeface="Microsoft YaHei" panose="020B0503020204020204" pitchFamily="34" charset="-122"/>
              </a:rPr>
              <a:t>Suppengemüse: </a:t>
            </a:r>
            <a:r>
              <a:rPr lang="de-DE" altLang="de-DE" sz="800">
                <a:solidFill>
                  <a:srgbClr val="000000"/>
                </a:solidFill>
                <a:ea typeface="Microsoft YaHei" panose="020B0503020204020204" pitchFamily="34" charset="-122"/>
              </a:rPr>
              <a:t>Karotten, Blumenkohl, Erbsen, Sellerie/ </a:t>
            </a:r>
            <a:r>
              <a:rPr lang="de-DE" altLang="de-DE" sz="800" b="1">
                <a:solidFill>
                  <a:srgbClr val="000000"/>
                </a:solidFill>
                <a:ea typeface="Microsoft YaHei" panose="020B0503020204020204" pitchFamily="34" charset="-122"/>
              </a:rPr>
              <a:t>Valess: </a:t>
            </a:r>
            <a:r>
              <a:rPr lang="de-DE" altLang="de-DE" sz="800">
                <a:solidFill>
                  <a:srgbClr val="000000"/>
                </a:solidFill>
                <a:ea typeface="Microsoft YaHei" panose="020B0503020204020204" pitchFamily="34" charset="-122"/>
              </a:rPr>
              <a:t>Fleischersatz aus Milch </a:t>
            </a:r>
            <a:endParaRPr lang="de-DE" altLang="de-DE" sz="800" dirty="0">
              <a:solidFill>
                <a:srgbClr val="000000"/>
              </a:solidFill>
              <a:ea typeface="Microsoft YaHei" panose="020B0503020204020204" pitchFamily="34" charset="-122"/>
            </a:endParaRPr>
          </a:p>
        </p:txBody>
      </p:sp>
      <p:graphicFrame>
        <p:nvGraphicFramePr>
          <p:cNvPr id="8" name="Tabelle 7">
            <a:extLst>
              <a:ext uri="{FF2B5EF4-FFF2-40B4-BE49-F238E27FC236}">
                <a16:creationId xmlns:a16="http://schemas.microsoft.com/office/drawing/2014/main" id="{457895F4-47F4-4C13-4174-17B4D3725A02}"/>
              </a:ext>
            </a:extLst>
          </p:cNvPr>
          <p:cNvGraphicFramePr>
            <a:graphicFrameLocks noGrp="1"/>
          </p:cNvGraphicFramePr>
          <p:nvPr>
            <p:extLst>
              <p:ext uri="{D42A27DB-BD31-4B8C-83A1-F6EECF244321}">
                <p14:modId xmlns:p14="http://schemas.microsoft.com/office/powerpoint/2010/main" val="3646217416"/>
              </p:ext>
            </p:extLst>
          </p:nvPr>
        </p:nvGraphicFramePr>
        <p:xfrm>
          <a:off x="300038" y="904875"/>
          <a:ext cx="6270623" cy="5739560"/>
        </p:xfrm>
        <a:graphic>
          <a:graphicData uri="http://schemas.openxmlformats.org/drawingml/2006/table">
            <a:tbl>
              <a:tblPr firstRow="1" bandRow="1">
                <a:tableStyleId>{5C22544A-7EE6-4342-B048-85BDC9FD1C3A}</a:tableStyleId>
              </a:tblPr>
              <a:tblGrid>
                <a:gridCol w="286453">
                  <a:extLst>
                    <a:ext uri="{9D8B030D-6E8A-4147-A177-3AD203B41FA5}">
                      <a16:colId xmlns:a16="http://schemas.microsoft.com/office/drawing/2014/main" val="20000"/>
                    </a:ext>
                  </a:extLst>
                </a:gridCol>
                <a:gridCol w="1196834">
                  <a:extLst>
                    <a:ext uri="{9D8B030D-6E8A-4147-A177-3AD203B41FA5}">
                      <a16:colId xmlns:a16="http://schemas.microsoft.com/office/drawing/2014/main" val="20001"/>
                    </a:ext>
                  </a:extLst>
                </a:gridCol>
                <a:gridCol w="1196834">
                  <a:extLst>
                    <a:ext uri="{9D8B030D-6E8A-4147-A177-3AD203B41FA5}">
                      <a16:colId xmlns:a16="http://schemas.microsoft.com/office/drawing/2014/main" val="20002"/>
                    </a:ext>
                  </a:extLst>
                </a:gridCol>
                <a:gridCol w="1196834">
                  <a:extLst>
                    <a:ext uri="{9D8B030D-6E8A-4147-A177-3AD203B41FA5}">
                      <a16:colId xmlns:a16="http://schemas.microsoft.com/office/drawing/2014/main" val="20003"/>
                    </a:ext>
                  </a:extLst>
                </a:gridCol>
                <a:gridCol w="1196834">
                  <a:extLst>
                    <a:ext uri="{9D8B030D-6E8A-4147-A177-3AD203B41FA5}">
                      <a16:colId xmlns:a16="http://schemas.microsoft.com/office/drawing/2014/main" val="20004"/>
                    </a:ext>
                  </a:extLst>
                </a:gridCol>
                <a:gridCol w="1196834">
                  <a:extLst>
                    <a:ext uri="{9D8B030D-6E8A-4147-A177-3AD203B41FA5}">
                      <a16:colId xmlns:a16="http://schemas.microsoft.com/office/drawing/2014/main" val="20005"/>
                    </a:ext>
                  </a:extLst>
                </a:gridCol>
              </a:tblGrid>
              <a:tr h="282680">
                <a:tc>
                  <a:txBody>
                    <a:bodyPr/>
                    <a:lstStyle/>
                    <a:p>
                      <a:endParaRPr lang="de-DE" sz="1200" dirty="0"/>
                    </a:p>
                  </a:txBody>
                  <a:tcPr marL="121895" marR="121895" marT="60949" marB="60949"/>
                </a:tc>
                <a:tc>
                  <a:txBody>
                    <a:bodyPr/>
                    <a:lstStyle/>
                    <a:p>
                      <a:r>
                        <a:rPr lang="de-DE" sz="1200" dirty="0"/>
                        <a:t>M1 </a:t>
                      </a:r>
                    </a:p>
                  </a:txBody>
                  <a:tcPr marL="121895" marR="121895" marT="60949" marB="60949"/>
                </a:tc>
                <a:tc>
                  <a:txBody>
                    <a:bodyPr/>
                    <a:lstStyle/>
                    <a:p>
                      <a:r>
                        <a:rPr lang="de-DE" sz="1200" dirty="0"/>
                        <a:t>M2</a:t>
                      </a:r>
                    </a:p>
                  </a:txBody>
                  <a:tcPr marL="121895" marR="121895" marT="60949" marB="60949"/>
                </a:tc>
                <a:tc>
                  <a:txBody>
                    <a:bodyPr/>
                    <a:lstStyle/>
                    <a:p>
                      <a:r>
                        <a:rPr lang="de-DE" sz="1200" dirty="0" err="1"/>
                        <a:t>Vegi</a:t>
                      </a:r>
                      <a:endParaRPr lang="de-DE" sz="1200" dirty="0"/>
                    </a:p>
                  </a:txBody>
                  <a:tcPr marL="121895" marR="121895" marT="60949" marB="60949"/>
                </a:tc>
                <a:tc>
                  <a:txBody>
                    <a:bodyPr/>
                    <a:lstStyle/>
                    <a:p>
                      <a:r>
                        <a:rPr lang="de-DE" sz="1200" dirty="0"/>
                        <a:t>Allergie 1</a:t>
                      </a:r>
                    </a:p>
                  </a:txBody>
                  <a:tcPr marL="121895" marR="121895" marT="60949" marB="60949"/>
                </a:tc>
                <a:tc>
                  <a:txBody>
                    <a:bodyPr/>
                    <a:lstStyle/>
                    <a:p>
                      <a:r>
                        <a:rPr lang="de-DE" sz="1200" dirty="0"/>
                        <a:t>Allergie 2</a:t>
                      </a:r>
                    </a:p>
                  </a:txBody>
                  <a:tcPr marL="121895" marR="121895" marT="60949" marB="60949"/>
                </a:tc>
                <a:extLst>
                  <a:ext uri="{0D108BD9-81ED-4DB2-BD59-A6C34878D82A}">
                    <a16:rowId xmlns:a16="http://schemas.microsoft.com/office/drawing/2014/main" val="10000"/>
                  </a:ext>
                </a:extLst>
              </a:tr>
              <a:tr h="954842">
                <a:tc>
                  <a:txBody>
                    <a:bodyPr/>
                    <a:lstStyle/>
                    <a:p>
                      <a:r>
                        <a:rPr lang="de-DE" sz="800" dirty="0"/>
                        <a:t>Montag</a:t>
                      </a:r>
                    </a:p>
                  </a:txBody>
                  <a:tcPr marL="121895" marR="121895" marT="60949" marB="60949"/>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Eier</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103</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in Senfsoße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101a,102, 107,109</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Kartoffeln, </a:t>
                      </a:r>
                      <a:r>
                        <a:rPr kumimoji="0" lang="de-DE" altLang="de-DE" sz="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Gurkensticks</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Fischstäbchen (Alaska Seelachs-filet paniert)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101a,112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Kartoffeln, Senfsoße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101a,102,107, 109</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alt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Gurkensticks</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-siehe M1-</a:t>
                      </a: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Kabeljau in Mais-Panade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112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Kartoffeln, Senfsoße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109</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de-DE" altLang="de-DE" sz="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Gurkensticks</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Kabeljau in Mais-Panade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112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Kartoffeln, Senfsoße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109</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Gurkensticks</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a:tc>
                <a:extLst>
                  <a:ext uri="{0D108BD9-81ED-4DB2-BD59-A6C34878D82A}">
                    <a16:rowId xmlns:a16="http://schemas.microsoft.com/office/drawing/2014/main" val="10001"/>
                  </a:ext>
                </a:extLst>
              </a:tr>
              <a:tr h="1008387">
                <a:tc>
                  <a:txBody>
                    <a:bodyPr/>
                    <a:lstStyle/>
                    <a:p>
                      <a:r>
                        <a:rPr lang="de-DE" sz="700" dirty="0"/>
                        <a:t>Dienstag </a:t>
                      </a:r>
                    </a:p>
                  </a:txBody>
                  <a:tcPr marL="121895" marR="121895" marT="60949" marB="60949"/>
                </a:tc>
                <a:tc>
                  <a:txBody>
                    <a:bodyPr/>
                    <a:lstStyle/>
                    <a:p>
                      <a:pPr marL="0" marR="0" lvl="0" indent="0" algn="l" defTabSz="449263" rtl="0" eaLnBrk="1" fontAlgn="base" latinLnBrk="0" hangingPunct="1">
                        <a:lnSpc>
                          <a:spcPct val="93000"/>
                        </a:lnSpc>
                        <a:spcBef>
                          <a:spcPts val="500"/>
                        </a:spcBef>
                        <a:spcAft>
                          <a:spcPct val="0"/>
                        </a:spcAft>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Nudeln</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Lachssoße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101a,102,107,112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Möhrensalat (geraspelte Möhren in Orangensaft)</a:t>
                      </a:r>
                      <a:endPar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12" marR="121912" marT="60950" marB="6095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-entfällt-</a:t>
                      </a:r>
                    </a:p>
                  </a:txBody>
                  <a:tcPr marL="121920" marR="121920" marT="60958" marB="60958"/>
                </a:tc>
                <a:tc>
                  <a:txBody>
                    <a:bodyPr/>
                    <a:lstStyle/>
                    <a:p>
                      <a:pPr marL="0" marR="0" lvl="0" indent="0" algn="l" defTabSz="449263" rtl="0" eaLnBrk="1" fontAlgn="base" latinLnBrk="0" hangingPunct="1">
                        <a:lnSpc>
                          <a:spcPct val="93000"/>
                        </a:lnSpc>
                        <a:spcBef>
                          <a:spcPts val="500"/>
                        </a:spcBef>
                        <a:spcAft>
                          <a:spcPct val="0"/>
                        </a:spcAft>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Nudeln</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Champignon-Rahm-Soße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101a,102,107</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Möhrensalat (geraspelte Möhren in Orangensaft)</a:t>
                      </a:r>
                      <a:endPar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20" marR="121920" marT="60958" marB="60958"/>
                </a:tc>
                <a:tc>
                  <a:txBody>
                    <a:bodyPr/>
                    <a:lstStyle/>
                    <a:p>
                      <a:pPr marL="0" marR="0" lvl="0" indent="0" algn="l" defTabSz="449263" rtl="0" eaLnBrk="1" fontAlgn="base" latinLnBrk="0" hangingPunct="1">
                        <a:lnSpc>
                          <a:spcPct val="93000"/>
                        </a:lnSpc>
                        <a:spcBef>
                          <a:spcPts val="500"/>
                        </a:spcBef>
                        <a:spcAft>
                          <a:spcPct val="0"/>
                        </a:spcAft>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Nudeln, Champignonsoße</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Möhrensalat (geraspelte Möhren in Orangensaft)</a:t>
                      </a:r>
                      <a:endPar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20" marR="121920" marT="60958" marB="60958"/>
                </a:tc>
                <a:tc>
                  <a:txBody>
                    <a:bodyPr/>
                    <a:lstStyle/>
                    <a:p>
                      <a:pPr marL="0" marR="0" lvl="0" indent="0" algn="l" defTabSz="449263" rtl="0" eaLnBrk="1" fontAlgn="base" latinLnBrk="0" hangingPunct="1">
                        <a:lnSpc>
                          <a:spcPct val="93000"/>
                        </a:lnSpc>
                        <a:spcBef>
                          <a:spcPts val="500"/>
                        </a:spcBef>
                        <a:spcAft>
                          <a:spcPct val="0"/>
                        </a:spcAft>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Nudeln</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Champignonsoße</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Möhrensalat (geraspelte Möhren in Orangensaft) </a:t>
                      </a:r>
                    </a:p>
                  </a:txBody>
                  <a:tcPr marL="121920" marR="121920" marT="60960" marB="60960"/>
                </a:tc>
                <a:extLst>
                  <a:ext uri="{0D108BD9-81ED-4DB2-BD59-A6C34878D82A}">
                    <a16:rowId xmlns:a16="http://schemas.microsoft.com/office/drawing/2014/main" val="10002"/>
                  </a:ext>
                </a:extLst>
              </a:tr>
              <a:tr h="1134782">
                <a:tc>
                  <a:txBody>
                    <a:bodyPr/>
                    <a:lstStyle/>
                    <a:p>
                      <a:r>
                        <a:rPr lang="de-DE" sz="800" dirty="0"/>
                        <a:t>Mittwoch</a:t>
                      </a:r>
                    </a:p>
                  </a:txBody>
                  <a:tcPr marL="121895" marR="121895" marT="60949" marB="60949"/>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Kräuter-Sahne- Hähnchen</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G,102,107</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Reis</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 Brokkoli</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Obst</a:t>
                      </a:r>
                      <a:endParaRPr lang="de-DE" sz="800" dirty="0">
                        <a:latin typeface="Arial" panose="020B0604020202020204" pitchFamily="34" charset="0"/>
                        <a:cs typeface="Arial" panose="020B0604020202020204" pitchFamily="34" charset="0"/>
                      </a:endParaRPr>
                    </a:p>
                  </a:txBody>
                  <a:tcPr marL="121920" marR="121920" marT="60960" marB="6096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-entfällt-</a:t>
                      </a: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Hausgemachte Tofufrikadelle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101a,102, 103,107</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Reis</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Brokkoli</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Kräutersoße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101a,102, 107</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Obst</a:t>
                      </a: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err="1">
                          <a:ln>
                            <a:noFill/>
                          </a:ln>
                          <a:solidFill>
                            <a:srgbClr val="000000"/>
                          </a:solidFill>
                          <a:effectLst/>
                          <a:uLnTx/>
                          <a:uFillTx/>
                          <a:latin typeface="Arial" panose="020B0604020202020204" pitchFamily="34" charset="0"/>
                          <a:ea typeface="Microsoft YaHei" charset="-122"/>
                          <a:cs typeface="Arial" panose="020B0604020202020204" pitchFamily="34" charset="0"/>
                        </a:rPr>
                        <a:t>Hähnchensteak</a:t>
                      </a:r>
                      <a:r>
                        <a:rPr kumimoji="0" lang="de-DE" altLang="de-DE" sz="800" b="0" i="0" u="none" strike="noStrike" kern="1200" cap="none" spc="0" normalizeH="0" baseline="30000" noProof="0" dirty="0" err="1">
                          <a:ln>
                            <a:noFill/>
                          </a:ln>
                          <a:solidFill>
                            <a:srgbClr val="000000"/>
                          </a:solidFill>
                          <a:effectLst/>
                          <a:uLnTx/>
                          <a:uFillTx/>
                          <a:latin typeface="Arial" panose="020B0604020202020204" pitchFamily="34" charset="0"/>
                          <a:ea typeface="Microsoft YaHei" charset="-122"/>
                          <a:cs typeface="Arial" panose="020B0604020202020204" pitchFamily="34" charset="0"/>
                        </a:rPr>
                        <a:t>G</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Reis</a:t>
                      </a:r>
                      <a:r>
                        <a:rPr kumimoji="0" lang="de-DE" altLang="de-DE"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Brokkoli</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Kräutersoße,</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Obst</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err="1">
                          <a:ln>
                            <a:noFill/>
                          </a:ln>
                          <a:solidFill>
                            <a:srgbClr val="000000"/>
                          </a:solidFill>
                          <a:effectLst/>
                          <a:uLnTx/>
                          <a:uFillTx/>
                          <a:latin typeface="Arial" panose="020B0604020202020204" pitchFamily="34" charset="0"/>
                          <a:ea typeface="Microsoft YaHei" charset="-122"/>
                          <a:cs typeface="Arial" panose="020B0604020202020204" pitchFamily="34" charset="0"/>
                        </a:rPr>
                        <a:t>Hähnchensteak</a:t>
                      </a:r>
                      <a:r>
                        <a:rPr kumimoji="0" lang="de-DE" altLang="de-DE" sz="800" b="0" i="0" u="none" strike="noStrike" kern="1200" cap="none" spc="0" normalizeH="0" baseline="30000" noProof="0" dirty="0" err="1">
                          <a:ln>
                            <a:noFill/>
                          </a:ln>
                          <a:solidFill>
                            <a:srgbClr val="000000"/>
                          </a:solidFill>
                          <a:effectLst/>
                          <a:uLnTx/>
                          <a:uFillTx/>
                          <a:latin typeface="Arial" panose="020B0604020202020204" pitchFamily="34" charset="0"/>
                          <a:ea typeface="Microsoft YaHei" charset="-122"/>
                          <a:cs typeface="Arial" panose="020B0604020202020204" pitchFamily="34" charset="0"/>
                        </a:rPr>
                        <a:t>G</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Reis</a:t>
                      </a:r>
                      <a:r>
                        <a:rPr kumimoji="0" lang="de-DE" altLang="de-DE"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 Brokkoli</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Kräutersoße,</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Obst</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20" marR="121920" marT="60960" marB="60960"/>
                </a:tc>
                <a:extLst>
                  <a:ext uri="{0D108BD9-81ED-4DB2-BD59-A6C34878D82A}">
                    <a16:rowId xmlns:a16="http://schemas.microsoft.com/office/drawing/2014/main" val="10003"/>
                  </a:ext>
                </a:extLst>
              </a:tr>
              <a:tr h="1036127">
                <a:tc>
                  <a:txBody>
                    <a:bodyPr/>
                    <a:lstStyle/>
                    <a:p>
                      <a:r>
                        <a:rPr lang="de-DE" sz="600" dirty="0"/>
                        <a:t>Donnerstag</a:t>
                      </a:r>
                    </a:p>
                  </a:txBody>
                  <a:tcPr marL="121895" marR="121895" marT="60949" marB="60949"/>
                </a:tc>
                <a:tc>
                  <a:txBody>
                    <a:bodyPr/>
                    <a:lstStyle/>
                    <a:p>
                      <a:pPr marL="0" marR="0" lvl="0" indent="0" algn="l" defTabSz="449263" rtl="0" eaLnBrk="1" fontAlgn="base" latinLnBrk="0" hangingPunct="1">
                        <a:lnSpc>
                          <a:spcPct val="93000"/>
                        </a:lnSpc>
                        <a:spcBef>
                          <a:spcPts val="500"/>
                        </a:spcBef>
                        <a:spcAft>
                          <a:spcPct val="0"/>
                        </a:spcAft>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Linseneintopf mit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Suppengemüse</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108,110</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1" i="0" u="none" strike="noStrike" kern="1200" cap="none" spc="0" normalizeH="0" baseline="0" noProof="0" dirty="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Vollkorn-brötchen</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Stracciatella-joghurt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102 </a:t>
                      </a:r>
                      <a:endPar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Buchstabensuppe mit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Suppengemüse</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1" i="0" u="none" strike="noStrike" kern="1200" cap="none" spc="0" normalizeH="0" baseline="0" noProof="0" dirty="0">
                          <a:ln>
                            <a:noFill/>
                          </a:ln>
                          <a:solidFill>
                            <a:srgbClr val="63A537">
                              <a:lumMod val="50000"/>
                            </a:srgbClr>
                          </a:solidFill>
                          <a:effectLst/>
                          <a:uLnTx/>
                          <a:uFillTx/>
                          <a:latin typeface="Arial" panose="020B0604020202020204" pitchFamily="34" charset="0"/>
                          <a:ea typeface="Microsoft YaHei"/>
                          <a:cs typeface="Arial" panose="020B0604020202020204" pitchFamily="34" charset="0"/>
                        </a:rPr>
                        <a:t> </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und Mett-klößchen</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*G,101a,103,108, 110</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altLang="de-DE" sz="800" b="1" i="0" u="none" strike="noStrike" kern="1200" cap="none" spc="0" normalizeH="0" baseline="0" noProof="0" dirty="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Vollkorn-brötchen</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altLang="de-DE" sz="800" b="0" i="0" u="none" strike="noStrike" kern="1200" cap="none" spc="0" normalizeH="0" baseline="30000" noProof="0" dirty="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1</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01a,102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Stracciatella-joghurt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102 </a:t>
                      </a:r>
                      <a:endPar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Buchstabensuppe mit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Suppengemüse</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101a,103,108,110</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altLang="de-DE" sz="800" b="1"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icrosoft YaHei" charset="-122"/>
                          <a:cs typeface="Arial" panose="020B0604020202020204" pitchFamily="34" charset="0"/>
                        </a:rPr>
                        <a:t>Vollkorn-brötchen</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Stracciatella-joghurt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102</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Nudelsuppe mit Karotten, Blumenkohl und Brokkoli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½ Mehr-kornbrötchen</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107</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altLang="de-DE" sz="800" b="0" i="0" u="none" strike="noStrike" kern="1200" cap="none" spc="0" normalizeH="0" baseline="0" noProof="0" dirty="0" err="1">
                          <a:ln>
                            <a:noFill/>
                          </a:ln>
                          <a:solidFill>
                            <a:srgbClr val="000000"/>
                          </a:solidFill>
                          <a:effectLst/>
                          <a:uLnTx/>
                          <a:uFillTx/>
                          <a:latin typeface="Arial" panose="020B0604020202020204" pitchFamily="34" charset="0"/>
                          <a:ea typeface="Microsoft YaHei" charset="-122"/>
                          <a:cs typeface="Arial" panose="020B0604020202020204" pitchFamily="34" charset="0"/>
                        </a:rPr>
                        <a:t>Stracciatellaquark</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Nudelsuppe mit Karotten, Blumenkohl und Brokkoli,</a:t>
                      </a:r>
                      <a:endPar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½ Mehr-kornbrötchen</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101a,106</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Obst</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a:tc>
                <a:extLst>
                  <a:ext uri="{0D108BD9-81ED-4DB2-BD59-A6C34878D82A}">
                    <a16:rowId xmlns:a16="http://schemas.microsoft.com/office/drawing/2014/main" val="10004"/>
                  </a:ext>
                </a:extLst>
              </a:tr>
              <a:tr h="1218973">
                <a:tc>
                  <a:txBody>
                    <a:bodyPr/>
                    <a:lstStyle/>
                    <a:p>
                      <a:r>
                        <a:rPr lang="de-DE" sz="800" dirty="0"/>
                        <a:t>Freitag</a:t>
                      </a:r>
                    </a:p>
                  </a:txBody>
                  <a:tcPr marL="121895" marR="121895" marT="60949" marB="60949"/>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Milchreis</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102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Apfelkompott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3</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Rohkost</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Kartoffelstampf</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Geflügel-würstchen</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G,4</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 </a:t>
                      </a:r>
                      <a:r>
                        <a:rPr kumimoji="0" lang="de-DE" alt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Rohkost*</a:t>
                      </a:r>
                      <a:endPar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endParaRP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-siehe M1-</a:t>
                      </a: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Milchreis, Apfelkompott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3</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Rohkost</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Milchreis, Apfelkompott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3</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Rohkost</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a:tc>
                <a:extLst>
                  <a:ext uri="{0D108BD9-81ED-4DB2-BD59-A6C34878D82A}">
                    <a16:rowId xmlns:a16="http://schemas.microsoft.com/office/drawing/2014/main" val="10005"/>
                  </a:ext>
                </a:extLst>
              </a:tr>
            </a:tbl>
          </a:graphicData>
        </a:graphic>
      </p:graphicFrame>
      <p:sp>
        <p:nvSpPr>
          <p:cNvPr id="3128" name="Textfeld 23">
            <a:extLst>
              <a:ext uri="{FF2B5EF4-FFF2-40B4-BE49-F238E27FC236}">
                <a16:creationId xmlns:a16="http://schemas.microsoft.com/office/drawing/2014/main" id="{3F44FEBC-5B86-36B2-D1B6-DC88B8B89927}"/>
              </a:ext>
            </a:extLst>
          </p:cNvPr>
          <p:cNvSpPr txBox="1">
            <a:spLocks noChangeArrowheads="1"/>
          </p:cNvSpPr>
          <p:nvPr/>
        </p:nvSpPr>
        <p:spPr bwMode="auto">
          <a:xfrm>
            <a:off x="176213" y="6948488"/>
            <a:ext cx="659923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hangingPunct="1"/>
            <a:r>
              <a:rPr lang="de-DE" altLang="de-DE" sz="800" dirty="0">
                <a:solidFill>
                  <a:srgbClr val="000000"/>
                </a:solidFill>
                <a:ea typeface="Times New Roman" panose="02020603050405020304" pitchFamily="18" charset="0"/>
                <a:cs typeface="Calibri" panose="020F0502020204030204" pitchFamily="34" charset="0"/>
              </a:rPr>
              <a:t>Wir weisen Sie darauf hin, dass wir Spuren oben genannter Allergene nicht zu 100 % ausschließen können. Es können immer minimale Spuren in unseren zubereiteten Lebensmitteln vorhanden sein (Cross Contact). Mit der Abgabe Ihrer Bestellung sind Sie damit einverstanden und übernehmen das Risiko für Ihr Kind, dass minimale Spuren vorhanden sein könnten.</a:t>
            </a:r>
          </a:p>
          <a:p>
            <a:pPr algn="just" eaLnBrk="1" hangingPunct="1"/>
            <a:endParaRPr lang="de-DE" altLang="de-DE" sz="800" dirty="0">
              <a:solidFill>
                <a:srgbClr val="000000"/>
              </a:solidFill>
              <a:ea typeface="Times New Roman" panose="02020603050405020304" pitchFamily="18" charset="0"/>
              <a:cs typeface="Calibri" panose="020F0502020204030204" pitchFamily="34" charset="0"/>
            </a:endParaRPr>
          </a:p>
          <a:p>
            <a:pPr algn="just" eaLnBrk="1" hangingPunct="1"/>
            <a:r>
              <a:rPr lang="de-DE" altLang="de-DE" sz="800" dirty="0">
                <a:ea typeface="Times New Roman" panose="02020603050405020304" pitchFamily="18" charset="0"/>
                <a:cs typeface="Calibri" panose="020F0502020204030204" pitchFamily="34" charset="0"/>
              </a:rPr>
              <a:t>In den </a:t>
            </a:r>
            <a:r>
              <a:rPr lang="de-DE" altLang="de-DE" sz="800" b="1" dirty="0">
                <a:ea typeface="Times New Roman" panose="02020603050405020304" pitchFamily="18" charset="0"/>
                <a:cs typeface="Calibri" panose="020F0502020204030204" pitchFamily="34" charset="0"/>
              </a:rPr>
              <a:t>weiterführenden Schulen entfällt</a:t>
            </a:r>
            <a:r>
              <a:rPr lang="de-DE" altLang="de-DE" sz="800" dirty="0">
                <a:ea typeface="Times New Roman" panose="02020603050405020304" pitchFamily="18" charset="0"/>
                <a:cs typeface="Calibri" panose="020F0502020204030204" pitchFamily="34" charset="0"/>
              </a:rPr>
              <a:t> der im Speiseplan angegebene </a:t>
            </a:r>
            <a:r>
              <a:rPr lang="de-DE" altLang="de-DE" sz="800" b="1" dirty="0">
                <a:ea typeface="Times New Roman" panose="02020603050405020304" pitchFamily="18" charset="0"/>
                <a:cs typeface="Calibri" panose="020F0502020204030204" pitchFamily="34" charset="0"/>
              </a:rPr>
              <a:t>Nachtisch/Salat/Obst/Rohkost</a:t>
            </a:r>
            <a:r>
              <a:rPr lang="de-DE" altLang="de-DE" sz="800" dirty="0">
                <a:ea typeface="Times New Roman" panose="02020603050405020304" pitchFamily="18" charset="0"/>
                <a:cs typeface="Calibri" panose="020F0502020204030204" pitchFamily="34" charset="0"/>
              </a:rPr>
              <a:t>. </a:t>
            </a:r>
            <a:r>
              <a:rPr lang="de-DE" altLang="de-DE" sz="800" b="1" dirty="0">
                <a:ea typeface="Times New Roman" panose="02020603050405020304" pitchFamily="18" charset="0"/>
                <a:cs typeface="Calibri" panose="020F0502020204030204" pitchFamily="34" charset="0"/>
              </a:rPr>
              <a:t>Stattdessen</a:t>
            </a:r>
            <a:r>
              <a:rPr lang="de-DE" altLang="de-DE" sz="800" dirty="0">
                <a:ea typeface="Times New Roman" panose="02020603050405020304" pitchFamily="18" charset="0"/>
                <a:cs typeface="Calibri" panose="020F0502020204030204" pitchFamily="34" charset="0"/>
              </a:rPr>
              <a:t> gibt es eine </a:t>
            </a:r>
            <a:r>
              <a:rPr lang="de-DE" altLang="de-DE" sz="800" b="1" dirty="0">
                <a:ea typeface="Times New Roman" panose="02020603050405020304" pitchFamily="18" charset="0"/>
                <a:cs typeface="Calibri" panose="020F0502020204030204" pitchFamily="34" charset="0"/>
              </a:rPr>
              <a:t>Salat- und </a:t>
            </a:r>
            <a:r>
              <a:rPr lang="de-DE" altLang="de-DE" sz="800" b="1" dirty="0" err="1">
                <a:ea typeface="Times New Roman" panose="02020603050405020304" pitchFamily="18" charset="0"/>
                <a:cs typeface="Calibri" panose="020F0502020204030204" pitchFamily="34" charset="0"/>
              </a:rPr>
              <a:t>Obstbar</a:t>
            </a:r>
            <a:r>
              <a:rPr lang="de-DE" altLang="de-DE" sz="800" b="1" dirty="0">
                <a:ea typeface="Times New Roman" panose="02020603050405020304" pitchFamily="18" charset="0"/>
                <a:cs typeface="Calibri" panose="020F0502020204030204" pitchFamily="34" charset="0"/>
              </a:rPr>
              <a:t>, </a:t>
            </a:r>
            <a:r>
              <a:rPr lang="de-DE" altLang="de-DE" sz="800" dirty="0">
                <a:ea typeface="Times New Roman" panose="02020603050405020304" pitchFamily="18" charset="0"/>
                <a:cs typeface="Calibri" panose="020F0502020204030204" pitchFamily="34" charset="0"/>
              </a:rPr>
              <a:t>die mit verschiedenen Salaten sowie Gemüse und aufgeschnittenem Obst gefüllt ist. Außerdem gibt </a:t>
            </a:r>
            <a:r>
              <a:rPr lang="de-DE" altLang="de-DE" sz="800">
                <a:ea typeface="Times New Roman" panose="02020603050405020304" pitchFamily="18" charset="0"/>
                <a:cs typeface="Calibri" panose="020F0502020204030204" pitchFamily="34" charset="0"/>
              </a:rPr>
              <a:t>es</a:t>
            </a:r>
            <a:r>
              <a:rPr lang="de-DE" altLang="de-DE" sz="800" b="1">
                <a:ea typeface="Times New Roman" panose="02020603050405020304" pitchFamily="18" charset="0"/>
                <a:cs typeface="Calibri" panose="020F0502020204030204" pitchFamily="34" charset="0"/>
              </a:rPr>
              <a:t> </a:t>
            </a:r>
            <a:r>
              <a:rPr lang="de-DE" altLang="de-DE" sz="800">
                <a:ea typeface="Times New Roman" panose="02020603050405020304" pitchFamily="18" charset="0"/>
                <a:cs typeface="Calibri" panose="020F0502020204030204" pitchFamily="34" charset="0"/>
              </a:rPr>
              <a:t>zweimal </a:t>
            </a:r>
            <a:r>
              <a:rPr lang="de-DE" altLang="de-DE" sz="800" dirty="0">
                <a:ea typeface="Times New Roman" panose="02020603050405020304" pitchFamily="18" charset="0"/>
                <a:cs typeface="Calibri" panose="020F0502020204030204" pitchFamily="34" charset="0"/>
              </a:rPr>
              <a:t>wöchentlich einen Milchnachtisch (Naturjoghurt mit Früchten, Pudding, Milchreis). Diese gehören </a:t>
            </a:r>
            <a:r>
              <a:rPr lang="de-DE" altLang="de-DE" sz="800" b="1" dirty="0">
                <a:ea typeface="Times New Roman" panose="02020603050405020304" pitchFamily="18" charset="0"/>
                <a:cs typeface="Calibri" panose="020F0502020204030204" pitchFamily="34" charset="0"/>
              </a:rPr>
              <a:t>zu jedem Menü </a:t>
            </a:r>
            <a:r>
              <a:rPr lang="de-DE" altLang="de-DE" sz="800" dirty="0">
                <a:ea typeface="Times New Roman" panose="02020603050405020304" pitchFamily="18" charset="0"/>
                <a:cs typeface="Calibri" panose="020F0502020204030204" pitchFamily="34" charset="0"/>
              </a:rPr>
              <a:t>und sind </a:t>
            </a:r>
            <a:r>
              <a:rPr lang="de-DE" altLang="de-DE" sz="800" b="1" dirty="0">
                <a:ea typeface="Times New Roman" panose="02020603050405020304" pitchFamily="18" charset="0"/>
                <a:cs typeface="Calibri" panose="020F0502020204030204" pitchFamily="34" charset="0"/>
              </a:rPr>
              <a:t>im Preis inbegriffen</a:t>
            </a:r>
            <a:r>
              <a:rPr lang="de-DE" altLang="de-DE" sz="800" dirty="0">
                <a:ea typeface="Times New Roman" panose="02020603050405020304" pitchFamily="18" charset="0"/>
                <a:cs typeface="Calibri" panose="020F0502020204030204" pitchFamily="34" charset="0"/>
              </a:rPr>
              <a:t>!</a:t>
            </a:r>
            <a:endParaRPr lang="de-DE" altLang="de-DE" sz="800" dirty="0">
              <a:solidFill>
                <a:srgbClr val="000000"/>
              </a:solidFill>
              <a:ea typeface="Times New Roman" panose="02020603050405020304" pitchFamily="18" charset="0"/>
              <a:cs typeface="Calibri" panose="020F0502020204030204" pitchFamily="34" charset="0"/>
            </a:endParaRPr>
          </a:p>
          <a:p>
            <a:pPr algn="just" eaLnBrk="1" hangingPunct="1"/>
            <a:r>
              <a:rPr lang="de-DE" altLang="de-DE" sz="800" dirty="0">
                <a:ea typeface="Times New Roman" panose="02020603050405020304" pitchFamily="18" charset="0"/>
                <a:cs typeface="Calibri" panose="020F0502020204030204" pitchFamily="34" charset="0"/>
              </a:rPr>
              <a:t>Für weitere Informationen besuchen Sie uns im Internet unter </a:t>
            </a:r>
            <a:r>
              <a:rPr lang="de-DE" altLang="de-DE" sz="800" b="1" dirty="0">
                <a:ea typeface="Times New Roman" panose="02020603050405020304" pitchFamily="18" charset="0"/>
                <a:cs typeface="Calibri" panose="020F0502020204030204" pitchFamily="34" charset="0"/>
              </a:rPr>
              <a:t>www.zwergenlunch.com</a:t>
            </a:r>
          </a:p>
        </p:txBody>
      </p:sp>
      <p:sp>
        <p:nvSpPr>
          <p:cNvPr id="3129" name="Textfeld 8">
            <a:extLst>
              <a:ext uri="{FF2B5EF4-FFF2-40B4-BE49-F238E27FC236}">
                <a16:creationId xmlns:a16="http://schemas.microsoft.com/office/drawing/2014/main" id="{5A3C44FF-FC48-4CA1-FE54-BC669F2B747A}"/>
              </a:ext>
            </a:extLst>
          </p:cNvPr>
          <p:cNvSpPr txBox="1">
            <a:spLocks noChangeArrowheads="1"/>
          </p:cNvSpPr>
          <p:nvPr/>
        </p:nvSpPr>
        <p:spPr bwMode="auto">
          <a:xfrm>
            <a:off x="176213" y="6591300"/>
            <a:ext cx="47132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de-DE" altLang="de-DE" sz="1100" b="1">
                <a:solidFill>
                  <a:srgbClr val="C00000"/>
                </a:solidFill>
              </a:rPr>
              <a:t>Allergie 1: ohne Gluten, ohne Laktose (mit Milcheiweiß), ohne Ei </a:t>
            </a:r>
          </a:p>
          <a:p>
            <a:pPr eaLnBrk="1" hangingPunct="1"/>
            <a:r>
              <a:rPr lang="de-DE" altLang="de-DE" sz="1100" b="1">
                <a:solidFill>
                  <a:srgbClr val="C00000"/>
                </a:solidFill>
              </a:rPr>
              <a:t>Allergie 2: ohne Hülsenfrüchte, ohne Milcheiweiß </a:t>
            </a:r>
          </a:p>
        </p:txBody>
      </p:sp>
    </p:spTree>
  </p:cSld>
  <p:clrMapOvr>
    <a:masterClrMapping/>
  </p:clrMapOvr>
</p:sld>
</file>

<file path=ppt/theme/theme1.xml><?xml version="1.0" encoding="utf-8"?>
<a:theme xmlns:a="http://schemas.openxmlformats.org/drawingml/2006/main" name="Office Theme">
  <a:themeElements>
    <a:clrScheme name="Grüngelb">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571</Words>
  <Application>Microsoft Office PowerPoint</Application>
  <PresentationFormat>Bildschirmpräsentation (4:3)</PresentationFormat>
  <Paragraphs>59</Paragraphs>
  <Slides>1</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vt:i4>
      </vt:variant>
    </vt:vector>
  </HeadingPairs>
  <TitlesOfParts>
    <vt:vector size="9" baseType="lpstr">
      <vt:lpstr>Microsoft YaHei</vt:lpstr>
      <vt:lpstr>Arial</vt:lpstr>
      <vt:lpstr>Calibri</vt:lpstr>
      <vt:lpstr>Calibri Light</vt:lpstr>
      <vt:lpstr>Comic Sans MS</vt:lpstr>
      <vt:lpstr>Times New Roman</vt:lpstr>
      <vt:lpstr>Wingdings</vt:lpstr>
      <vt:lpstr>Office Theme</vt:lpstr>
      <vt:lpstr>PowerPoint-Präsentation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HP</dc:creator>
  <cp:lastModifiedBy>Simone Kreitmeier</cp:lastModifiedBy>
  <cp:revision>460</cp:revision>
  <cp:lastPrinted>2023-03-01T14:05:07Z</cp:lastPrinted>
  <dcterms:created xsi:type="dcterms:W3CDTF">2014-05-01T14:33:00Z</dcterms:created>
  <dcterms:modified xsi:type="dcterms:W3CDTF">2024-04-05T09:10:52Z</dcterms:modified>
</cp:coreProperties>
</file>