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84988" cy="10018713"/>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leen.Finkelmann" initials="" lastIdx="2" clrIdx="0"/>
  <p:cmAuthor id="2" name="Zwergen Lunc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371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BC68ABB9-279D-4FE9-AED6-3B6AA19FAAAA}"/>
    <pc:docChg chg="modSld">
      <pc:chgData name="Simone Kreitmeier" userId="c038d9f2b709ac6d" providerId="LiveId" clId="{BC68ABB9-279D-4FE9-AED6-3B6AA19FAAAA}" dt="2024-04-19T11:04:23.281" v="19"/>
      <pc:docMkLst>
        <pc:docMk/>
      </pc:docMkLst>
      <pc:sldChg chg="modSp mod">
        <pc:chgData name="Simone Kreitmeier" userId="c038d9f2b709ac6d" providerId="LiveId" clId="{BC68ABB9-279D-4FE9-AED6-3B6AA19FAAAA}" dt="2024-04-19T11:04:23.281" v="19"/>
        <pc:sldMkLst>
          <pc:docMk/>
          <pc:sldMk cId="0" sldId="256"/>
        </pc:sldMkLst>
        <pc:spChg chg="mod">
          <ac:chgData name="Simone Kreitmeier" userId="c038d9f2b709ac6d" providerId="LiveId" clId="{BC68ABB9-279D-4FE9-AED6-3B6AA19FAAAA}" dt="2024-04-15T09:21:14.927" v="15" actId="20577"/>
          <ac:spMkLst>
            <pc:docMk/>
            <pc:sldMk cId="0" sldId="256"/>
            <ac:spMk id="4" creationId="{6F96EA49-3EB6-CB09-F92E-CC6CF9A31DF8}"/>
          </ac:spMkLst>
        </pc:spChg>
        <pc:graphicFrameChg chg="mod modGraphic">
          <ac:chgData name="Simone Kreitmeier" userId="c038d9f2b709ac6d" providerId="LiveId" clId="{BC68ABB9-279D-4FE9-AED6-3B6AA19FAAAA}" dt="2024-04-19T11:04:23.281" v="19"/>
          <ac:graphicFrameMkLst>
            <pc:docMk/>
            <pc:sldMk cId="0" sldId="256"/>
            <ac:graphicFrameMk id="8" creationId="{457895F4-47F4-4C13-4174-17B4D3725A0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22F95FD-32E4-0219-C37C-73D3CFFE6FE8}"/>
              </a:ext>
            </a:extLst>
          </p:cNvPr>
          <p:cNvSpPr>
            <a:spLocks noGrp="1"/>
          </p:cNvSpPr>
          <p:nvPr>
            <p:ph type="hdr" sz="quarter"/>
          </p:nvPr>
        </p:nvSpPr>
        <p:spPr>
          <a:xfrm>
            <a:off x="0" y="0"/>
            <a:ext cx="2984500" cy="501650"/>
          </a:xfrm>
          <a:prstGeom prst="rect">
            <a:avLst/>
          </a:prstGeom>
        </p:spPr>
        <p:txBody>
          <a:bodyPr vert="horz" lIns="91649" tIns="45825" rIns="91649" bIns="45825"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a:extLst>
              <a:ext uri="{FF2B5EF4-FFF2-40B4-BE49-F238E27FC236}">
                <a16:creationId xmlns:a16="http://schemas.microsoft.com/office/drawing/2014/main" id="{0F7B0A5C-CDC4-AC1E-0CCF-5E3C2FBE5971}"/>
              </a:ext>
            </a:extLst>
          </p:cNvPr>
          <p:cNvSpPr>
            <a:spLocks noGrp="1"/>
          </p:cNvSpPr>
          <p:nvPr>
            <p:ph type="dt" idx="1"/>
          </p:nvPr>
        </p:nvSpPr>
        <p:spPr>
          <a:xfrm>
            <a:off x="3898900" y="0"/>
            <a:ext cx="2984500" cy="501650"/>
          </a:xfrm>
          <a:prstGeom prst="rect">
            <a:avLst/>
          </a:prstGeom>
        </p:spPr>
        <p:txBody>
          <a:bodyPr vert="horz" lIns="91649" tIns="45825" rIns="91649" bIns="45825" rtlCol="0"/>
          <a:lstStyle>
            <a:lvl1pPr algn="r" eaLnBrk="1" fontAlgn="auto" hangingPunct="1">
              <a:spcBef>
                <a:spcPts val="0"/>
              </a:spcBef>
              <a:spcAft>
                <a:spcPts val="0"/>
              </a:spcAft>
              <a:defRPr sz="1200" smtClean="0">
                <a:latin typeface="+mn-lt"/>
              </a:defRPr>
            </a:lvl1pPr>
          </a:lstStyle>
          <a:p>
            <a:pPr>
              <a:defRPr/>
            </a:pPr>
            <a:fld id="{400ABDED-7A47-4CC3-B600-B67E7079C0B0}" type="datetimeFigureOut">
              <a:rPr lang="de-DE"/>
              <a:pPr>
                <a:defRPr/>
              </a:pPr>
              <a:t>19.04.2024</a:t>
            </a:fld>
            <a:endParaRPr lang="de-DE"/>
          </a:p>
        </p:txBody>
      </p:sp>
      <p:sp>
        <p:nvSpPr>
          <p:cNvPr id="4" name="Folienbildplatzhalter 3">
            <a:extLst>
              <a:ext uri="{FF2B5EF4-FFF2-40B4-BE49-F238E27FC236}">
                <a16:creationId xmlns:a16="http://schemas.microsoft.com/office/drawing/2014/main" id="{F5CE3473-955E-049A-FFE3-85655BBEF1BA}"/>
              </a:ext>
            </a:extLst>
          </p:cNvPr>
          <p:cNvSpPr>
            <a:spLocks noGrp="1" noRot="1" noChangeAspect="1"/>
          </p:cNvSpPr>
          <p:nvPr>
            <p:ph type="sldImg" idx="2"/>
          </p:nvPr>
        </p:nvSpPr>
        <p:spPr>
          <a:xfrm>
            <a:off x="2033588" y="750888"/>
            <a:ext cx="2817812" cy="3757612"/>
          </a:xfrm>
          <a:prstGeom prst="rect">
            <a:avLst/>
          </a:prstGeom>
          <a:noFill/>
          <a:ln w="12700">
            <a:solidFill>
              <a:prstClr val="black"/>
            </a:solidFill>
          </a:ln>
        </p:spPr>
        <p:txBody>
          <a:bodyPr vert="horz" lIns="91649" tIns="45825" rIns="91649" bIns="45825" rtlCol="0" anchor="ctr"/>
          <a:lstStyle/>
          <a:p>
            <a:pPr lvl="0"/>
            <a:endParaRPr lang="de-DE" noProof="0"/>
          </a:p>
        </p:txBody>
      </p:sp>
      <p:sp>
        <p:nvSpPr>
          <p:cNvPr id="5" name="Notizenplatzhalter 4">
            <a:extLst>
              <a:ext uri="{FF2B5EF4-FFF2-40B4-BE49-F238E27FC236}">
                <a16:creationId xmlns:a16="http://schemas.microsoft.com/office/drawing/2014/main" id="{E6AB8161-FE20-6440-257E-DFCCF7B04098}"/>
              </a:ext>
            </a:extLst>
          </p:cNvPr>
          <p:cNvSpPr>
            <a:spLocks noGrp="1"/>
          </p:cNvSpPr>
          <p:nvPr>
            <p:ph type="body" sz="quarter" idx="3"/>
          </p:nvPr>
        </p:nvSpPr>
        <p:spPr>
          <a:xfrm>
            <a:off x="687388" y="4759325"/>
            <a:ext cx="5510212" cy="4508500"/>
          </a:xfrm>
          <a:prstGeom prst="rect">
            <a:avLst/>
          </a:prstGeom>
        </p:spPr>
        <p:txBody>
          <a:bodyPr vert="horz" lIns="91649" tIns="45825" rIns="91649" bIns="45825"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61910865-7231-5F22-765F-A6D0B622BF8E}"/>
              </a:ext>
            </a:extLst>
          </p:cNvPr>
          <p:cNvSpPr>
            <a:spLocks noGrp="1"/>
          </p:cNvSpPr>
          <p:nvPr>
            <p:ph type="ftr" sz="quarter" idx="4"/>
          </p:nvPr>
        </p:nvSpPr>
        <p:spPr>
          <a:xfrm>
            <a:off x="0" y="9515475"/>
            <a:ext cx="2984500" cy="501650"/>
          </a:xfrm>
          <a:prstGeom prst="rect">
            <a:avLst/>
          </a:prstGeom>
        </p:spPr>
        <p:txBody>
          <a:bodyPr vert="horz" lIns="91649" tIns="45825" rIns="91649" bIns="45825"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a:extLst>
              <a:ext uri="{FF2B5EF4-FFF2-40B4-BE49-F238E27FC236}">
                <a16:creationId xmlns:a16="http://schemas.microsoft.com/office/drawing/2014/main" id="{1360F8F7-5D27-3797-1169-0A6387752BDF}"/>
              </a:ext>
            </a:extLst>
          </p:cNvPr>
          <p:cNvSpPr>
            <a:spLocks noGrp="1"/>
          </p:cNvSpPr>
          <p:nvPr>
            <p:ph type="sldNum" sz="quarter" idx="5"/>
          </p:nvPr>
        </p:nvSpPr>
        <p:spPr>
          <a:xfrm>
            <a:off x="3898900" y="9515475"/>
            <a:ext cx="2984500" cy="501650"/>
          </a:xfrm>
          <a:prstGeom prst="rect">
            <a:avLst/>
          </a:prstGeom>
        </p:spPr>
        <p:txBody>
          <a:bodyPr vert="horz" lIns="91649" tIns="45825" rIns="91649" bIns="45825" rtlCol="0" anchor="b"/>
          <a:lstStyle>
            <a:lvl1pPr algn="r" eaLnBrk="1" fontAlgn="auto" hangingPunct="1">
              <a:spcBef>
                <a:spcPts val="0"/>
              </a:spcBef>
              <a:spcAft>
                <a:spcPts val="0"/>
              </a:spcAft>
              <a:defRPr sz="1200" smtClean="0">
                <a:latin typeface="+mn-lt"/>
              </a:defRPr>
            </a:lvl1pPr>
          </a:lstStyle>
          <a:p>
            <a:pPr>
              <a:defRPr/>
            </a:pPr>
            <a:fld id="{9AA2AB2A-A3CC-4D67-AAE9-8EA1B3D7394C}" type="slidenum">
              <a:rPr lang="de-DE"/>
              <a:pPr>
                <a:defRPr/>
              </a:pPr>
              <a:t>‹Nr.›</a:t>
            </a:fld>
            <a:endParaRPr lang="de-DE"/>
          </a:p>
        </p:txBody>
      </p:sp>
    </p:spTree>
    <p:extLst>
      <p:ext uri="{BB962C8B-B14F-4D97-AF65-F5344CB8AC3E}">
        <p14:creationId xmlns:p14="http://schemas.microsoft.com/office/powerpoint/2010/main" val="1752786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a:extLst>
              <a:ext uri="{FF2B5EF4-FFF2-40B4-BE49-F238E27FC236}">
                <a16:creationId xmlns:a16="http://schemas.microsoft.com/office/drawing/2014/main" id="{2FADF83E-5C83-6B89-E986-ED2DFA6691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a:extLst>
              <a:ext uri="{FF2B5EF4-FFF2-40B4-BE49-F238E27FC236}">
                <a16:creationId xmlns:a16="http://schemas.microsoft.com/office/drawing/2014/main" id="{38999138-74F0-9EBB-394C-1B8CCBC441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4100" name="Foliennummernplatzhalter 3">
            <a:extLst>
              <a:ext uri="{FF2B5EF4-FFF2-40B4-BE49-F238E27FC236}">
                <a16:creationId xmlns:a16="http://schemas.microsoft.com/office/drawing/2014/main" id="{5D45ADE5-EAFD-5C18-8FA3-F5BF4BABF2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64F5B9-996B-4C4A-9BDF-2DAF2935649B}" type="slidenum">
              <a:rPr lang="de-DE" altLang="de-DE"/>
              <a:pPr fontAlgn="base">
                <a:spcBef>
                  <a:spcPct val="0"/>
                </a:spcBef>
                <a:spcAft>
                  <a:spcPct val="0"/>
                </a:spcAft>
              </a:pPr>
              <a:t>1</a:t>
            </a:fld>
            <a:endParaRPr lang="de-DE" altLang="de-DE"/>
          </a:p>
        </p:txBody>
      </p:sp>
    </p:spTree>
    <p:extLst>
      <p:ext uri="{BB962C8B-B14F-4D97-AF65-F5344CB8AC3E}">
        <p14:creationId xmlns:p14="http://schemas.microsoft.com/office/powerpoint/2010/main" val="415168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a:extLst>
              <a:ext uri="{FF2B5EF4-FFF2-40B4-BE49-F238E27FC236}">
                <a16:creationId xmlns:a16="http://schemas.microsoft.com/office/drawing/2014/main" id="{852C178F-0AE3-AFC9-70DD-BB73B190F62B}"/>
              </a:ext>
            </a:extLst>
          </p:cNvPr>
          <p:cNvSpPr>
            <a:spLocks noGrp="1"/>
          </p:cNvSpPr>
          <p:nvPr>
            <p:ph type="dt" sz="half" idx="10"/>
          </p:nvPr>
        </p:nvSpPr>
        <p:spPr/>
        <p:txBody>
          <a:bodyPr/>
          <a:lstStyle>
            <a:lvl1pPr>
              <a:defRPr/>
            </a:lvl1pPr>
          </a:lstStyle>
          <a:p>
            <a:pPr>
              <a:defRPr/>
            </a:pPr>
            <a:fld id="{CB44D45E-3E3E-435F-9E49-F15D3B6FF34C}" type="datetimeFigureOut">
              <a:rPr lang="de-DE"/>
              <a:pPr>
                <a:defRPr/>
              </a:pPr>
              <a:t>19.04.2024</a:t>
            </a:fld>
            <a:endParaRPr lang="de-DE"/>
          </a:p>
        </p:txBody>
      </p:sp>
      <p:sp>
        <p:nvSpPr>
          <p:cNvPr id="5" name="Footer Placeholder 4">
            <a:extLst>
              <a:ext uri="{FF2B5EF4-FFF2-40B4-BE49-F238E27FC236}">
                <a16:creationId xmlns:a16="http://schemas.microsoft.com/office/drawing/2014/main" id="{76337E45-AA33-C2B9-1A8B-696514DE4DFA}"/>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FE7EEA48-8F04-0DB4-6946-DF40961BE443}"/>
              </a:ext>
            </a:extLst>
          </p:cNvPr>
          <p:cNvSpPr>
            <a:spLocks noGrp="1"/>
          </p:cNvSpPr>
          <p:nvPr>
            <p:ph type="sldNum" sz="quarter" idx="12"/>
          </p:nvPr>
        </p:nvSpPr>
        <p:spPr/>
        <p:txBody>
          <a:bodyPr/>
          <a:lstStyle>
            <a:lvl1pPr>
              <a:defRPr/>
            </a:lvl1pPr>
          </a:lstStyle>
          <a:p>
            <a:pPr>
              <a:defRPr/>
            </a:pPr>
            <a:fld id="{43EDFC98-01BF-458D-A3F4-5B626E11AAD1}" type="slidenum">
              <a:rPr lang="de-DE"/>
              <a:pPr>
                <a:defRPr/>
              </a:pPr>
              <a:t>‹Nr.›</a:t>
            </a:fld>
            <a:endParaRPr lang="de-DE"/>
          </a:p>
        </p:txBody>
      </p:sp>
    </p:spTree>
    <p:extLst>
      <p:ext uri="{BB962C8B-B14F-4D97-AF65-F5344CB8AC3E}">
        <p14:creationId xmlns:p14="http://schemas.microsoft.com/office/powerpoint/2010/main" val="200672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1407EB2D-5D10-4A51-BF6F-B23D6DCB02CB}"/>
              </a:ext>
            </a:extLst>
          </p:cNvPr>
          <p:cNvSpPr>
            <a:spLocks noGrp="1"/>
          </p:cNvSpPr>
          <p:nvPr>
            <p:ph type="dt" sz="half" idx="10"/>
          </p:nvPr>
        </p:nvSpPr>
        <p:spPr/>
        <p:txBody>
          <a:bodyPr/>
          <a:lstStyle>
            <a:lvl1pPr>
              <a:defRPr/>
            </a:lvl1pPr>
          </a:lstStyle>
          <a:p>
            <a:pPr>
              <a:defRPr/>
            </a:pPr>
            <a:fld id="{BCF611C8-7537-4573-BC94-53588D39CE77}" type="datetimeFigureOut">
              <a:rPr lang="de-DE"/>
              <a:pPr>
                <a:defRPr/>
              </a:pPr>
              <a:t>19.04.2024</a:t>
            </a:fld>
            <a:endParaRPr lang="de-DE"/>
          </a:p>
        </p:txBody>
      </p:sp>
      <p:sp>
        <p:nvSpPr>
          <p:cNvPr id="5" name="Footer Placeholder 4">
            <a:extLst>
              <a:ext uri="{FF2B5EF4-FFF2-40B4-BE49-F238E27FC236}">
                <a16:creationId xmlns:a16="http://schemas.microsoft.com/office/drawing/2014/main" id="{5566FFF8-836F-75CD-3485-B0664CEC1A15}"/>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495AFC5-5245-6A0E-0565-22EF33EDD767}"/>
              </a:ext>
            </a:extLst>
          </p:cNvPr>
          <p:cNvSpPr>
            <a:spLocks noGrp="1"/>
          </p:cNvSpPr>
          <p:nvPr>
            <p:ph type="sldNum" sz="quarter" idx="12"/>
          </p:nvPr>
        </p:nvSpPr>
        <p:spPr/>
        <p:txBody>
          <a:bodyPr/>
          <a:lstStyle>
            <a:lvl1pPr>
              <a:defRPr/>
            </a:lvl1pPr>
          </a:lstStyle>
          <a:p>
            <a:pPr>
              <a:defRPr/>
            </a:pPr>
            <a:fld id="{7C1B4BE5-2956-4C9D-8CD6-0845909D2945}" type="slidenum">
              <a:rPr lang="de-DE"/>
              <a:pPr>
                <a:defRPr/>
              </a:pPr>
              <a:t>‹Nr.›</a:t>
            </a:fld>
            <a:endParaRPr lang="de-DE"/>
          </a:p>
        </p:txBody>
      </p:sp>
    </p:spTree>
    <p:extLst>
      <p:ext uri="{BB962C8B-B14F-4D97-AF65-F5344CB8AC3E}">
        <p14:creationId xmlns:p14="http://schemas.microsoft.com/office/powerpoint/2010/main" val="55209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CDFC784B-1FA9-ADF2-C324-ED2E2FD9675A}"/>
              </a:ext>
            </a:extLst>
          </p:cNvPr>
          <p:cNvSpPr>
            <a:spLocks noGrp="1"/>
          </p:cNvSpPr>
          <p:nvPr>
            <p:ph type="dt" sz="half" idx="10"/>
          </p:nvPr>
        </p:nvSpPr>
        <p:spPr/>
        <p:txBody>
          <a:bodyPr/>
          <a:lstStyle>
            <a:lvl1pPr>
              <a:defRPr/>
            </a:lvl1pPr>
          </a:lstStyle>
          <a:p>
            <a:pPr>
              <a:defRPr/>
            </a:pPr>
            <a:fld id="{2952E4FE-C197-4B3C-A921-123EB84E7C00}" type="datetimeFigureOut">
              <a:rPr lang="de-DE"/>
              <a:pPr>
                <a:defRPr/>
              </a:pPr>
              <a:t>19.04.2024</a:t>
            </a:fld>
            <a:endParaRPr lang="de-DE"/>
          </a:p>
        </p:txBody>
      </p:sp>
      <p:sp>
        <p:nvSpPr>
          <p:cNvPr id="5" name="Footer Placeholder 4">
            <a:extLst>
              <a:ext uri="{FF2B5EF4-FFF2-40B4-BE49-F238E27FC236}">
                <a16:creationId xmlns:a16="http://schemas.microsoft.com/office/drawing/2014/main" id="{A9A85555-BF7E-B61D-BEB6-B7616DF4118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AA0F347-1FBA-1CD5-A949-293DFE9F11E4}"/>
              </a:ext>
            </a:extLst>
          </p:cNvPr>
          <p:cNvSpPr>
            <a:spLocks noGrp="1"/>
          </p:cNvSpPr>
          <p:nvPr>
            <p:ph type="sldNum" sz="quarter" idx="12"/>
          </p:nvPr>
        </p:nvSpPr>
        <p:spPr/>
        <p:txBody>
          <a:bodyPr/>
          <a:lstStyle>
            <a:lvl1pPr>
              <a:defRPr/>
            </a:lvl1pPr>
          </a:lstStyle>
          <a:p>
            <a:pPr>
              <a:defRPr/>
            </a:pPr>
            <a:fld id="{854EA81D-984E-4889-A5A9-6F4FA3C6EBF1}" type="slidenum">
              <a:rPr lang="de-DE"/>
              <a:pPr>
                <a:defRPr/>
              </a:pPr>
              <a:t>‹Nr.›</a:t>
            </a:fld>
            <a:endParaRPr lang="de-DE"/>
          </a:p>
        </p:txBody>
      </p:sp>
    </p:spTree>
    <p:extLst>
      <p:ext uri="{BB962C8B-B14F-4D97-AF65-F5344CB8AC3E}">
        <p14:creationId xmlns:p14="http://schemas.microsoft.com/office/powerpoint/2010/main" val="355096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6E8DEA78-28F4-8911-216B-7BEC320C67E0}"/>
              </a:ext>
            </a:extLst>
          </p:cNvPr>
          <p:cNvSpPr>
            <a:spLocks noGrp="1"/>
          </p:cNvSpPr>
          <p:nvPr>
            <p:ph type="dt" sz="half" idx="10"/>
          </p:nvPr>
        </p:nvSpPr>
        <p:spPr/>
        <p:txBody>
          <a:bodyPr/>
          <a:lstStyle>
            <a:lvl1pPr>
              <a:defRPr/>
            </a:lvl1pPr>
          </a:lstStyle>
          <a:p>
            <a:pPr>
              <a:defRPr/>
            </a:pPr>
            <a:fld id="{156D7543-5E9A-4BE0-8E97-C15CD749DEEC}" type="datetimeFigureOut">
              <a:rPr lang="de-DE"/>
              <a:pPr>
                <a:defRPr/>
              </a:pPr>
              <a:t>19.04.2024</a:t>
            </a:fld>
            <a:endParaRPr lang="de-DE"/>
          </a:p>
        </p:txBody>
      </p:sp>
      <p:sp>
        <p:nvSpPr>
          <p:cNvPr id="5" name="Footer Placeholder 4">
            <a:extLst>
              <a:ext uri="{FF2B5EF4-FFF2-40B4-BE49-F238E27FC236}">
                <a16:creationId xmlns:a16="http://schemas.microsoft.com/office/drawing/2014/main" id="{99873DD3-B439-6400-A399-5F7BC64EE744}"/>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774B6E39-A67E-2C05-230A-9250713142FC}"/>
              </a:ext>
            </a:extLst>
          </p:cNvPr>
          <p:cNvSpPr>
            <a:spLocks noGrp="1"/>
          </p:cNvSpPr>
          <p:nvPr>
            <p:ph type="sldNum" sz="quarter" idx="12"/>
          </p:nvPr>
        </p:nvSpPr>
        <p:spPr/>
        <p:txBody>
          <a:bodyPr/>
          <a:lstStyle>
            <a:lvl1pPr>
              <a:defRPr/>
            </a:lvl1pPr>
          </a:lstStyle>
          <a:p>
            <a:pPr>
              <a:defRPr/>
            </a:pPr>
            <a:fld id="{50FC760E-C10F-4B13-9461-DF7971869991}" type="slidenum">
              <a:rPr lang="de-DE"/>
              <a:pPr>
                <a:defRPr/>
              </a:pPr>
              <a:t>‹Nr.›</a:t>
            </a:fld>
            <a:endParaRPr lang="de-DE"/>
          </a:p>
        </p:txBody>
      </p:sp>
    </p:spTree>
    <p:extLst>
      <p:ext uri="{BB962C8B-B14F-4D97-AF65-F5344CB8AC3E}">
        <p14:creationId xmlns:p14="http://schemas.microsoft.com/office/powerpoint/2010/main" val="46784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a:extLst>
              <a:ext uri="{FF2B5EF4-FFF2-40B4-BE49-F238E27FC236}">
                <a16:creationId xmlns:a16="http://schemas.microsoft.com/office/drawing/2014/main" id="{6D5116E0-8B9D-6BA4-1BEE-47FFF88CFAC1}"/>
              </a:ext>
            </a:extLst>
          </p:cNvPr>
          <p:cNvSpPr>
            <a:spLocks noGrp="1"/>
          </p:cNvSpPr>
          <p:nvPr>
            <p:ph type="dt" sz="half" idx="10"/>
          </p:nvPr>
        </p:nvSpPr>
        <p:spPr/>
        <p:txBody>
          <a:bodyPr/>
          <a:lstStyle>
            <a:lvl1pPr>
              <a:defRPr/>
            </a:lvl1pPr>
          </a:lstStyle>
          <a:p>
            <a:pPr>
              <a:defRPr/>
            </a:pPr>
            <a:fld id="{58E2CE0B-7A2C-41A2-BF4A-530A2A865F15}" type="datetimeFigureOut">
              <a:rPr lang="de-DE"/>
              <a:pPr>
                <a:defRPr/>
              </a:pPr>
              <a:t>19.04.2024</a:t>
            </a:fld>
            <a:endParaRPr lang="de-DE"/>
          </a:p>
        </p:txBody>
      </p:sp>
      <p:sp>
        <p:nvSpPr>
          <p:cNvPr id="5" name="Footer Placeholder 4">
            <a:extLst>
              <a:ext uri="{FF2B5EF4-FFF2-40B4-BE49-F238E27FC236}">
                <a16:creationId xmlns:a16="http://schemas.microsoft.com/office/drawing/2014/main" id="{1CD59BDD-8486-7D8E-CBF2-57EF4DD8776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1FA18BE2-02BB-BE20-AC3B-61EABBC5FB68}"/>
              </a:ext>
            </a:extLst>
          </p:cNvPr>
          <p:cNvSpPr>
            <a:spLocks noGrp="1"/>
          </p:cNvSpPr>
          <p:nvPr>
            <p:ph type="sldNum" sz="quarter" idx="12"/>
          </p:nvPr>
        </p:nvSpPr>
        <p:spPr/>
        <p:txBody>
          <a:bodyPr/>
          <a:lstStyle>
            <a:lvl1pPr>
              <a:defRPr/>
            </a:lvl1pPr>
          </a:lstStyle>
          <a:p>
            <a:pPr>
              <a:defRPr/>
            </a:pPr>
            <a:fld id="{061B765A-C682-447D-B281-179F7871BEB9}" type="slidenum">
              <a:rPr lang="de-DE"/>
              <a:pPr>
                <a:defRPr/>
              </a:pPr>
              <a:t>‹Nr.›</a:t>
            </a:fld>
            <a:endParaRPr lang="de-DE"/>
          </a:p>
        </p:txBody>
      </p:sp>
    </p:spTree>
    <p:extLst>
      <p:ext uri="{BB962C8B-B14F-4D97-AF65-F5344CB8AC3E}">
        <p14:creationId xmlns:p14="http://schemas.microsoft.com/office/powerpoint/2010/main" val="288389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a:extLst>
              <a:ext uri="{FF2B5EF4-FFF2-40B4-BE49-F238E27FC236}">
                <a16:creationId xmlns:a16="http://schemas.microsoft.com/office/drawing/2014/main" id="{79877E30-497C-0DB0-B6F3-3BAF04986808}"/>
              </a:ext>
            </a:extLst>
          </p:cNvPr>
          <p:cNvSpPr>
            <a:spLocks noGrp="1"/>
          </p:cNvSpPr>
          <p:nvPr>
            <p:ph type="dt" sz="half" idx="10"/>
          </p:nvPr>
        </p:nvSpPr>
        <p:spPr/>
        <p:txBody>
          <a:bodyPr/>
          <a:lstStyle>
            <a:lvl1pPr>
              <a:defRPr/>
            </a:lvl1pPr>
          </a:lstStyle>
          <a:p>
            <a:pPr>
              <a:defRPr/>
            </a:pPr>
            <a:fld id="{1BE895DC-8B3B-4EFD-8ABA-A01AAA90BEAC}" type="datetimeFigureOut">
              <a:rPr lang="de-DE"/>
              <a:pPr>
                <a:defRPr/>
              </a:pPr>
              <a:t>19.04.2024</a:t>
            </a:fld>
            <a:endParaRPr lang="de-DE"/>
          </a:p>
        </p:txBody>
      </p:sp>
      <p:sp>
        <p:nvSpPr>
          <p:cNvPr id="6" name="Footer Placeholder 4">
            <a:extLst>
              <a:ext uri="{FF2B5EF4-FFF2-40B4-BE49-F238E27FC236}">
                <a16:creationId xmlns:a16="http://schemas.microsoft.com/office/drawing/2014/main" id="{8680310F-0B63-82ED-AA31-74F28EE11F4E}"/>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0450D07-285A-1003-571D-BAEDFB1B3581}"/>
              </a:ext>
            </a:extLst>
          </p:cNvPr>
          <p:cNvSpPr>
            <a:spLocks noGrp="1"/>
          </p:cNvSpPr>
          <p:nvPr>
            <p:ph type="sldNum" sz="quarter" idx="12"/>
          </p:nvPr>
        </p:nvSpPr>
        <p:spPr/>
        <p:txBody>
          <a:bodyPr/>
          <a:lstStyle>
            <a:lvl1pPr>
              <a:defRPr/>
            </a:lvl1pPr>
          </a:lstStyle>
          <a:p>
            <a:pPr>
              <a:defRPr/>
            </a:pPr>
            <a:fld id="{8BA227A9-7807-407E-8CFA-DA906EEF34C9}" type="slidenum">
              <a:rPr lang="de-DE"/>
              <a:pPr>
                <a:defRPr/>
              </a:pPr>
              <a:t>‹Nr.›</a:t>
            </a:fld>
            <a:endParaRPr lang="de-DE"/>
          </a:p>
        </p:txBody>
      </p:sp>
    </p:spTree>
    <p:extLst>
      <p:ext uri="{BB962C8B-B14F-4D97-AF65-F5344CB8AC3E}">
        <p14:creationId xmlns:p14="http://schemas.microsoft.com/office/powerpoint/2010/main" val="298422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a:extLst>
              <a:ext uri="{FF2B5EF4-FFF2-40B4-BE49-F238E27FC236}">
                <a16:creationId xmlns:a16="http://schemas.microsoft.com/office/drawing/2014/main" id="{5FBB3E0F-38ED-13FF-9313-314BB409EBB0}"/>
              </a:ext>
            </a:extLst>
          </p:cNvPr>
          <p:cNvSpPr>
            <a:spLocks noGrp="1"/>
          </p:cNvSpPr>
          <p:nvPr>
            <p:ph type="dt" sz="half" idx="10"/>
          </p:nvPr>
        </p:nvSpPr>
        <p:spPr/>
        <p:txBody>
          <a:bodyPr/>
          <a:lstStyle>
            <a:lvl1pPr>
              <a:defRPr/>
            </a:lvl1pPr>
          </a:lstStyle>
          <a:p>
            <a:pPr>
              <a:defRPr/>
            </a:pPr>
            <a:fld id="{48445377-A52D-4F47-8AF0-2B0063E6C18D}" type="datetimeFigureOut">
              <a:rPr lang="de-DE"/>
              <a:pPr>
                <a:defRPr/>
              </a:pPr>
              <a:t>19.04.2024</a:t>
            </a:fld>
            <a:endParaRPr lang="de-DE"/>
          </a:p>
        </p:txBody>
      </p:sp>
      <p:sp>
        <p:nvSpPr>
          <p:cNvPr id="8" name="Footer Placeholder 4">
            <a:extLst>
              <a:ext uri="{FF2B5EF4-FFF2-40B4-BE49-F238E27FC236}">
                <a16:creationId xmlns:a16="http://schemas.microsoft.com/office/drawing/2014/main" id="{32AA1D73-E3B1-23AA-BBED-CE32EAAD3C49}"/>
              </a:ext>
            </a:extLst>
          </p:cNvPr>
          <p:cNvSpPr>
            <a:spLocks noGrp="1"/>
          </p:cNvSpPr>
          <p:nvPr>
            <p:ph type="ftr" sz="quarter" idx="11"/>
          </p:nvPr>
        </p:nvSpPr>
        <p:spPr/>
        <p:txBody>
          <a:bodyPr/>
          <a:lstStyle>
            <a:lvl1pPr>
              <a:defRPr/>
            </a:lvl1pPr>
          </a:lstStyle>
          <a:p>
            <a:pPr>
              <a:defRPr/>
            </a:pPr>
            <a:endParaRPr lang="de-DE"/>
          </a:p>
        </p:txBody>
      </p:sp>
      <p:sp>
        <p:nvSpPr>
          <p:cNvPr id="9" name="Slide Number Placeholder 5">
            <a:extLst>
              <a:ext uri="{FF2B5EF4-FFF2-40B4-BE49-F238E27FC236}">
                <a16:creationId xmlns:a16="http://schemas.microsoft.com/office/drawing/2014/main" id="{5AE0D547-70E2-F286-9A5D-7F660F39DD6A}"/>
              </a:ext>
            </a:extLst>
          </p:cNvPr>
          <p:cNvSpPr>
            <a:spLocks noGrp="1"/>
          </p:cNvSpPr>
          <p:nvPr>
            <p:ph type="sldNum" sz="quarter" idx="12"/>
          </p:nvPr>
        </p:nvSpPr>
        <p:spPr/>
        <p:txBody>
          <a:bodyPr/>
          <a:lstStyle>
            <a:lvl1pPr>
              <a:defRPr/>
            </a:lvl1pPr>
          </a:lstStyle>
          <a:p>
            <a:pPr>
              <a:defRPr/>
            </a:pPr>
            <a:fld id="{82FA13D3-68E2-44BE-9B5B-9FE5398D43BE}" type="slidenum">
              <a:rPr lang="de-DE"/>
              <a:pPr>
                <a:defRPr/>
              </a:pPr>
              <a:t>‹Nr.›</a:t>
            </a:fld>
            <a:endParaRPr lang="de-DE"/>
          </a:p>
        </p:txBody>
      </p:sp>
    </p:spTree>
    <p:extLst>
      <p:ext uri="{BB962C8B-B14F-4D97-AF65-F5344CB8AC3E}">
        <p14:creationId xmlns:p14="http://schemas.microsoft.com/office/powerpoint/2010/main" val="21843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a:extLst>
              <a:ext uri="{FF2B5EF4-FFF2-40B4-BE49-F238E27FC236}">
                <a16:creationId xmlns:a16="http://schemas.microsoft.com/office/drawing/2014/main" id="{A65D2376-07ED-EB81-4B6E-E070DE8C57FA}"/>
              </a:ext>
            </a:extLst>
          </p:cNvPr>
          <p:cNvSpPr>
            <a:spLocks noGrp="1"/>
          </p:cNvSpPr>
          <p:nvPr>
            <p:ph type="dt" sz="half" idx="10"/>
          </p:nvPr>
        </p:nvSpPr>
        <p:spPr/>
        <p:txBody>
          <a:bodyPr/>
          <a:lstStyle>
            <a:lvl1pPr>
              <a:defRPr/>
            </a:lvl1pPr>
          </a:lstStyle>
          <a:p>
            <a:pPr>
              <a:defRPr/>
            </a:pPr>
            <a:fld id="{97943751-24E2-40FF-8C9C-D91BBF84A094}" type="datetimeFigureOut">
              <a:rPr lang="de-DE"/>
              <a:pPr>
                <a:defRPr/>
              </a:pPr>
              <a:t>19.04.2024</a:t>
            </a:fld>
            <a:endParaRPr lang="de-DE"/>
          </a:p>
        </p:txBody>
      </p:sp>
      <p:sp>
        <p:nvSpPr>
          <p:cNvPr id="4" name="Footer Placeholder 4">
            <a:extLst>
              <a:ext uri="{FF2B5EF4-FFF2-40B4-BE49-F238E27FC236}">
                <a16:creationId xmlns:a16="http://schemas.microsoft.com/office/drawing/2014/main" id="{FFACB08B-990F-5FFA-244E-520A5FFB5E46}"/>
              </a:ext>
            </a:extLst>
          </p:cNvPr>
          <p:cNvSpPr>
            <a:spLocks noGrp="1"/>
          </p:cNvSpPr>
          <p:nvPr>
            <p:ph type="ftr" sz="quarter" idx="11"/>
          </p:nvPr>
        </p:nvSpPr>
        <p:spPr/>
        <p:txBody>
          <a:bodyPr/>
          <a:lstStyle>
            <a:lvl1pPr>
              <a:defRPr/>
            </a:lvl1pPr>
          </a:lstStyle>
          <a:p>
            <a:pPr>
              <a:defRPr/>
            </a:pPr>
            <a:endParaRPr lang="de-DE"/>
          </a:p>
        </p:txBody>
      </p:sp>
      <p:sp>
        <p:nvSpPr>
          <p:cNvPr id="5" name="Slide Number Placeholder 5">
            <a:extLst>
              <a:ext uri="{FF2B5EF4-FFF2-40B4-BE49-F238E27FC236}">
                <a16:creationId xmlns:a16="http://schemas.microsoft.com/office/drawing/2014/main" id="{71897E30-97C9-0C33-31BA-D17103873DB8}"/>
              </a:ext>
            </a:extLst>
          </p:cNvPr>
          <p:cNvSpPr>
            <a:spLocks noGrp="1"/>
          </p:cNvSpPr>
          <p:nvPr>
            <p:ph type="sldNum" sz="quarter" idx="12"/>
          </p:nvPr>
        </p:nvSpPr>
        <p:spPr/>
        <p:txBody>
          <a:bodyPr/>
          <a:lstStyle>
            <a:lvl1pPr>
              <a:defRPr/>
            </a:lvl1pPr>
          </a:lstStyle>
          <a:p>
            <a:pPr>
              <a:defRPr/>
            </a:pPr>
            <a:fld id="{8817F09C-27ED-46BD-A794-8B032D4F1E35}" type="slidenum">
              <a:rPr lang="de-DE"/>
              <a:pPr>
                <a:defRPr/>
              </a:pPr>
              <a:t>‹Nr.›</a:t>
            </a:fld>
            <a:endParaRPr lang="de-DE"/>
          </a:p>
        </p:txBody>
      </p:sp>
    </p:spTree>
    <p:extLst>
      <p:ext uri="{BB962C8B-B14F-4D97-AF65-F5344CB8AC3E}">
        <p14:creationId xmlns:p14="http://schemas.microsoft.com/office/powerpoint/2010/main" val="166044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F02B3E-8E6E-7FD3-4079-E30CEE19F7B3}"/>
              </a:ext>
            </a:extLst>
          </p:cNvPr>
          <p:cNvSpPr>
            <a:spLocks noGrp="1"/>
          </p:cNvSpPr>
          <p:nvPr>
            <p:ph type="dt" sz="half" idx="10"/>
          </p:nvPr>
        </p:nvSpPr>
        <p:spPr/>
        <p:txBody>
          <a:bodyPr/>
          <a:lstStyle>
            <a:lvl1pPr>
              <a:defRPr/>
            </a:lvl1pPr>
          </a:lstStyle>
          <a:p>
            <a:pPr>
              <a:defRPr/>
            </a:pPr>
            <a:fld id="{55D7C248-BE2E-4B2F-818D-28DDCB8D2717}" type="datetimeFigureOut">
              <a:rPr lang="de-DE"/>
              <a:pPr>
                <a:defRPr/>
              </a:pPr>
              <a:t>19.04.2024</a:t>
            </a:fld>
            <a:endParaRPr lang="de-DE"/>
          </a:p>
        </p:txBody>
      </p:sp>
      <p:sp>
        <p:nvSpPr>
          <p:cNvPr id="3" name="Footer Placeholder 4">
            <a:extLst>
              <a:ext uri="{FF2B5EF4-FFF2-40B4-BE49-F238E27FC236}">
                <a16:creationId xmlns:a16="http://schemas.microsoft.com/office/drawing/2014/main" id="{54B01270-77C5-D086-5B10-101F38490844}"/>
              </a:ext>
            </a:extLst>
          </p:cNvPr>
          <p:cNvSpPr>
            <a:spLocks noGrp="1"/>
          </p:cNvSpPr>
          <p:nvPr>
            <p:ph type="ftr" sz="quarter" idx="11"/>
          </p:nvPr>
        </p:nvSpPr>
        <p:spPr/>
        <p:txBody>
          <a:bodyPr/>
          <a:lstStyle>
            <a:lvl1pPr>
              <a:defRPr/>
            </a:lvl1pPr>
          </a:lstStyle>
          <a:p>
            <a:pPr>
              <a:defRPr/>
            </a:pPr>
            <a:endParaRPr lang="de-DE"/>
          </a:p>
        </p:txBody>
      </p:sp>
      <p:sp>
        <p:nvSpPr>
          <p:cNvPr id="4" name="Slide Number Placeholder 5">
            <a:extLst>
              <a:ext uri="{FF2B5EF4-FFF2-40B4-BE49-F238E27FC236}">
                <a16:creationId xmlns:a16="http://schemas.microsoft.com/office/drawing/2014/main" id="{FE091011-0AB2-3AD6-572F-E4EFC6B8D1FE}"/>
              </a:ext>
            </a:extLst>
          </p:cNvPr>
          <p:cNvSpPr>
            <a:spLocks noGrp="1"/>
          </p:cNvSpPr>
          <p:nvPr>
            <p:ph type="sldNum" sz="quarter" idx="12"/>
          </p:nvPr>
        </p:nvSpPr>
        <p:spPr/>
        <p:txBody>
          <a:bodyPr/>
          <a:lstStyle>
            <a:lvl1pPr>
              <a:defRPr/>
            </a:lvl1pPr>
          </a:lstStyle>
          <a:p>
            <a:pPr>
              <a:defRPr/>
            </a:pPr>
            <a:fld id="{56CD0E7F-8FB2-496C-B303-6F5B8DF2BE8E}" type="slidenum">
              <a:rPr lang="de-DE"/>
              <a:pPr>
                <a:defRPr/>
              </a:pPr>
              <a:t>‹Nr.›</a:t>
            </a:fld>
            <a:endParaRPr lang="de-DE"/>
          </a:p>
        </p:txBody>
      </p:sp>
    </p:spTree>
    <p:extLst>
      <p:ext uri="{BB962C8B-B14F-4D97-AF65-F5344CB8AC3E}">
        <p14:creationId xmlns:p14="http://schemas.microsoft.com/office/powerpoint/2010/main" val="200776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8DCD2D4-8000-6209-2E85-7118DAA5C071}"/>
              </a:ext>
            </a:extLst>
          </p:cNvPr>
          <p:cNvSpPr>
            <a:spLocks noGrp="1"/>
          </p:cNvSpPr>
          <p:nvPr>
            <p:ph type="dt" sz="half" idx="10"/>
          </p:nvPr>
        </p:nvSpPr>
        <p:spPr/>
        <p:txBody>
          <a:bodyPr/>
          <a:lstStyle>
            <a:lvl1pPr>
              <a:defRPr/>
            </a:lvl1pPr>
          </a:lstStyle>
          <a:p>
            <a:pPr>
              <a:defRPr/>
            </a:pPr>
            <a:fld id="{EE6D7DE8-A82F-44C3-BCD7-2E0DE4EEC6B6}" type="datetimeFigureOut">
              <a:rPr lang="de-DE"/>
              <a:pPr>
                <a:defRPr/>
              </a:pPr>
              <a:t>19.04.2024</a:t>
            </a:fld>
            <a:endParaRPr lang="de-DE"/>
          </a:p>
        </p:txBody>
      </p:sp>
      <p:sp>
        <p:nvSpPr>
          <p:cNvPr id="6" name="Footer Placeholder 4">
            <a:extLst>
              <a:ext uri="{FF2B5EF4-FFF2-40B4-BE49-F238E27FC236}">
                <a16:creationId xmlns:a16="http://schemas.microsoft.com/office/drawing/2014/main" id="{2CFDE223-B2C7-4EB6-ECA3-9FCA712B04CD}"/>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D23341C-2B21-D729-3C51-050A23426C55}"/>
              </a:ext>
            </a:extLst>
          </p:cNvPr>
          <p:cNvSpPr>
            <a:spLocks noGrp="1"/>
          </p:cNvSpPr>
          <p:nvPr>
            <p:ph type="sldNum" sz="quarter" idx="12"/>
          </p:nvPr>
        </p:nvSpPr>
        <p:spPr/>
        <p:txBody>
          <a:bodyPr/>
          <a:lstStyle>
            <a:lvl1pPr>
              <a:defRPr/>
            </a:lvl1pPr>
          </a:lstStyle>
          <a:p>
            <a:pPr>
              <a:defRPr/>
            </a:pPr>
            <a:fld id="{5721246C-F928-4BDE-BEAC-0FFEE02839C2}" type="slidenum">
              <a:rPr lang="de-DE"/>
              <a:pPr>
                <a:defRPr/>
              </a:pPr>
              <a:t>‹Nr.›</a:t>
            </a:fld>
            <a:endParaRPr lang="de-DE"/>
          </a:p>
        </p:txBody>
      </p:sp>
    </p:spTree>
    <p:extLst>
      <p:ext uri="{BB962C8B-B14F-4D97-AF65-F5344CB8AC3E}">
        <p14:creationId xmlns:p14="http://schemas.microsoft.com/office/powerpoint/2010/main" val="342510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E5D4006-D02F-ED25-24FD-736EFBFDE942}"/>
              </a:ext>
            </a:extLst>
          </p:cNvPr>
          <p:cNvSpPr>
            <a:spLocks noGrp="1"/>
          </p:cNvSpPr>
          <p:nvPr>
            <p:ph type="dt" sz="half" idx="10"/>
          </p:nvPr>
        </p:nvSpPr>
        <p:spPr/>
        <p:txBody>
          <a:bodyPr/>
          <a:lstStyle>
            <a:lvl1pPr>
              <a:defRPr/>
            </a:lvl1pPr>
          </a:lstStyle>
          <a:p>
            <a:pPr>
              <a:defRPr/>
            </a:pPr>
            <a:fld id="{A445AD1D-F560-484A-9E8F-0753A11A58F8}" type="datetimeFigureOut">
              <a:rPr lang="de-DE"/>
              <a:pPr>
                <a:defRPr/>
              </a:pPr>
              <a:t>19.04.2024</a:t>
            </a:fld>
            <a:endParaRPr lang="de-DE"/>
          </a:p>
        </p:txBody>
      </p:sp>
      <p:sp>
        <p:nvSpPr>
          <p:cNvPr id="6" name="Footer Placeholder 4">
            <a:extLst>
              <a:ext uri="{FF2B5EF4-FFF2-40B4-BE49-F238E27FC236}">
                <a16:creationId xmlns:a16="http://schemas.microsoft.com/office/drawing/2014/main" id="{2ED01B88-9D34-EACF-37DC-9B4D07B4B3C8}"/>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6FA7B084-B198-39C3-9935-770AD0B0A6B0}"/>
              </a:ext>
            </a:extLst>
          </p:cNvPr>
          <p:cNvSpPr>
            <a:spLocks noGrp="1"/>
          </p:cNvSpPr>
          <p:nvPr>
            <p:ph type="sldNum" sz="quarter" idx="12"/>
          </p:nvPr>
        </p:nvSpPr>
        <p:spPr/>
        <p:txBody>
          <a:bodyPr/>
          <a:lstStyle>
            <a:lvl1pPr>
              <a:defRPr/>
            </a:lvl1pPr>
          </a:lstStyle>
          <a:p>
            <a:pPr>
              <a:defRPr/>
            </a:pPr>
            <a:fld id="{D9FE90F4-8E0D-4BE8-96B9-D89CC739B242}" type="slidenum">
              <a:rPr lang="de-DE"/>
              <a:pPr>
                <a:defRPr/>
              </a:pPr>
              <a:t>‹Nr.›</a:t>
            </a:fld>
            <a:endParaRPr lang="de-DE"/>
          </a:p>
        </p:txBody>
      </p:sp>
    </p:spTree>
    <p:extLst>
      <p:ext uri="{BB962C8B-B14F-4D97-AF65-F5344CB8AC3E}">
        <p14:creationId xmlns:p14="http://schemas.microsoft.com/office/powerpoint/2010/main" val="181573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8D2DE2-CF9C-B5FF-D355-058B5601B4D6}"/>
              </a:ext>
            </a:extLst>
          </p:cNvPr>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3" name="Text Placeholder 2">
            <a:extLst>
              <a:ext uri="{FF2B5EF4-FFF2-40B4-BE49-F238E27FC236}">
                <a16:creationId xmlns:a16="http://schemas.microsoft.com/office/drawing/2014/main" id="{F8E658D7-BE53-4B68-14DB-FF0E9DE6BE29}"/>
              </a:ext>
            </a:extLst>
          </p:cNvPr>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8CE33C0C-DD4C-984E-FFA3-60547C84EF2B}"/>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A5B41239-FCCF-46AE-AEA0-AFA3D2CF40A9}" type="datetimeFigureOut">
              <a:rPr lang="de-DE"/>
              <a:pPr>
                <a:defRPr/>
              </a:pPr>
              <a:t>19.04.2024</a:t>
            </a:fld>
            <a:endParaRPr lang="de-DE"/>
          </a:p>
        </p:txBody>
      </p:sp>
      <p:sp>
        <p:nvSpPr>
          <p:cNvPr id="5" name="Footer Placeholder 4">
            <a:extLst>
              <a:ext uri="{FF2B5EF4-FFF2-40B4-BE49-F238E27FC236}">
                <a16:creationId xmlns:a16="http://schemas.microsoft.com/office/drawing/2014/main" id="{14CC6899-F71A-E4A8-89B7-AB8643589D54}"/>
              </a:ext>
            </a:extLst>
          </p:cNvPr>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a:extLst>
              <a:ext uri="{FF2B5EF4-FFF2-40B4-BE49-F238E27FC236}">
                <a16:creationId xmlns:a16="http://schemas.microsoft.com/office/drawing/2014/main" id="{FBF35553-ABD3-0226-E350-149676AD96EC}"/>
              </a:ext>
            </a:extLst>
          </p:cNvPr>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1321E6AA-896E-43E5-926E-7975E8C52E0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a:extLst>
              <a:ext uri="{FF2B5EF4-FFF2-40B4-BE49-F238E27FC236}">
                <a16:creationId xmlns:a16="http://schemas.microsoft.com/office/drawing/2014/main" id="{1E8A607E-DEA8-7E6E-E12E-2CA36F81E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a:extLst>
              <a:ext uri="{FF2B5EF4-FFF2-40B4-BE49-F238E27FC236}">
                <a16:creationId xmlns:a16="http://schemas.microsoft.com/office/drawing/2014/main" id="{6F96EA49-3EB6-CB09-F92E-CC6CF9A31DF8}"/>
              </a:ext>
            </a:extLst>
          </p:cNvPr>
          <p:cNvSpPr/>
          <p:nvPr/>
        </p:nvSpPr>
        <p:spPr>
          <a:xfrm>
            <a:off x="176420" y="311149"/>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13.05.-17.05.2024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a:extLst>
              <a:ext uri="{FF2B5EF4-FFF2-40B4-BE49-F238E27FC236}">
                <a16:creationId xmlns:a16="http://schemas.microsoft.com/office/drawing/2014/main" id="{A6FAB5A7-C935-6A44-5D72-B5D7E91427BC}"/>
              </a:ext>
            </a:extLst>
          </p:cNvPr>
          <p:cNvSpPr txBox="1">
            <a:spLocks noChangeArrowheads="1"/>
          </p:cNvSpPr>
          <p:nvPr/>
        </p:nvSpPr>
        <p:spPr bwMode="auto">
          <a:xfrm>
            <a:off x="142875" y="7989888"/>
            <a:ext cx="6586538"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a:extLst>
              <a:ext uri="{FF2B5EF4-FFF2-40B4-BE49-F238E27FC236}">
                <a16:creationId xmlns:a16="http://schemas.microsoft.com/office/drawing/2014/main" id="{457895F4-47F4-4C13-4174-17B4D3725A02}"/>
              </a:ext>
            </a:extLst>
          </p:cNvPr>
          <p:cNvGraphicFramePr>
            <a:graphicFrameLocks noGrp="1"/>
          </p:cNvGraphicFramePr>
          <p:nvPr>
            <p:extLst>
              <p:ext uri="{D42A27DB-BD31-4B8C-83A1-F6EECF244321}">
                <p14:modId xmlns:p14="http://schemas.microsoft.com/office/powerpoint/2010/main" val="1413836502"/>
              </p:ext>
            </p:extLst>
          </p:nvPr>
        </p:nvGraphicFramePr>
        <p:xfrm>
          <a:off x="300038" y="904875"/>
          <a:ext cx="6270623" cy="5658060"/>
        </p:xfrm>
        <a:graphic>
          <a:graphicData uri="http://schemas.openxmlformats.org/drawingml/2006/table">
            <a:tbl>
              <a:tblPr firstRow="1" bandRow="1">
                <a:tableStyleId>{5C22544A-7EE6-4342-B048-85BDC9FD1C3A}</a:tableStyleId>
              </a:tblPr>
              <a:tblGrid>
                <a:gridCol w="286453">
                  <a:extLst>
                    <a:ext uri="{9D8B030D-6E8A-4147-A177-3AD203B41FA5}">
                      <a16:colId xmlns:a16="http://schemas.microsoft.com/office/drawing/2014/main" val="20000"/>
                    </a:ext>
                  </a:extLst>
                </a:gridCol>
                <a:gridCol w="1196834">
                  <a:extLst>
                    <a:ext uri="{9D8B030D-6E8A-4147-A177-3AD203B41FA5}">
                      <a16:colId xmlns:a16="http://schemas.microsoft.com/office/drawing/2014/main" val="20001"/>
                    </a:ext>
                  </a:extLst>
                </a:gridCol>
                <a:gridCol w="1196834">
                  <a:extLst>
                    <a:ext uri="{9D8B030D-6E8A-4147-A177-3AD203B41FA5}">
                      <a16:colId xmlns:a16="http://schemas.microsoft.com/office/drawing/2014/main" val="20002"/>
                    </a:ext>
                  </a:extLst>
                </a:gridCol>
                <a:gridCol w="1196834">
                  <a:extLst>
                    <a:ext uri="{9D8B030D-6E8A-4147-A177-3AD203B41FA5}">
                      <a16:colId xmlns:a16="http://schemas.microsoft.com/office/drawing/2014/main" val="20003"/>
                    </a:ext>
                  </a:extLst>
                </a:gridCol>
                <a:gridCol w="1196834">
                  <a:extLst>
                    <a:ext uri="{9D8B030D-6E8A-4147-A177-3AD203B41FA5}">
                      <a16:colId xmlns:a16="http://schemas.microsoft.com/office/drawing/2014/main" val="20004"/>
                    </a:ext>
                  </a:extLst>
                </a:gridCol>
                <a:gridCol w="1196834">
                  <a:extLst>
                    <a:ext uri="{9D8B030D-6E8A-4147-A177-3AD203B41FA5}">
                      <a16:colId xmlns:a16="http://schemas.microsoft.com/office/drawing/2014/main" val="20005"/>
                    </a:ext>
                  </a:extLst>
                </a:gridCol>
              </a:tblGrid>
              <a:tr h="282680">
                <a:tc>
                  <a:txBody>
                    <a:bodyPr/>
                    <a:lstStyle/>
                    <a:p>
                      <a:endParaRPr lang="de-DE" sz="1200" dirty="0"/>
                    </a:p>
                  </a:txBody>
                  <a:tcPr marL="121895" marR="121895" marT="60949" marB="60949"/>
                </a:tc>
                <a:tc>
                  <a:txBody>
                    <a:bodyPr/>
                    <a:lstStyle/>
                    <a:p>
                      <a:r>
                        <a:rPr lang="de-DE" sz="1200" dirty="0"/>
                        <a:t>M1 </a:t>
                      </a:r>
                    </a:p>
                  </a:txBody>
                  <a:tcPr marL="121895" marR="121895" marT="60949" marB="60949"/>
                </a:tc>
                <a:tc>
                  <a:txBody>
                    <a:bodyPr/>
                    <a:lstStyle/>
                    <a:p>
                      <a:r>
                        <a:rPr lang="de-DE" sz="1200" dirty="0"/>
                        <a:t>M2</a:t>
                      </a:r>
                    </a:p>
                  </a:txBody>
                  <a:tcPr marL="121895" marR="121895" marT="60949" marB="60949"/>
                </a:tc>
                <a:tc>
                  <a:txBody>
                    <a:bodyPr/>
                    <a:lstStyle/>
                    <a:p>
                      <a:r>
                        <a:rPr lang="de-DE" sz="1200" dirty="0" err="1"/>
                        <a:t>Vegi</a:t>
                      </a:r>
                      <a:endParaRPr lang="de-DE" sz="1200" dirty="0"/>
                    </a:p>
                  </a:txBody>
                  <a:tcPr marL="121895" marR="121895" marT="60949" marB="60949"/>
                </a:tc>
                <a:tc>
                  <a:txBody>
                    <a:bodyPr/>
                    <a:lstStyle/>
                    <a:p>
                      <a:r>
                        <a:rPr lang="de-DE" sz="1200" dirty="0"/>
                        <a:t>Allergie 1</a:t>
                      </a:r>
                    </a:p>
                  </a:txBody>
                  <a:tcPr marL="121895" marR="121895" marT="60949" marB="60949"/>
                </a:tc>
                <a:tc>
                  <a:txBody>
                    <a:bodyPr/>
                    <a:lstStyle/>
                    <a:p>
                      <a:r>
                        <a:rPr lang="de-DE" sz="1200" dirty="0"/>
                        <a:t>Allergie 2</a:t>
                      </a:r>
                    </a:p>
                  </a:txBody>
                  <a:tcPr marL="121895" marR="121895" marT="60949" marB="60949"/>
                </a:tc>
                <a:extLst>
                  <a:ext uri="{0D108BD9-81ED-4DB2-BD59-A6C34878D82A}">
                    <a16:rowId xmlns:a16="http://schemas.microsoft.com/office/drawing/2014/main" val="10000"/>
                  </a:ext>
                </a:extLst>
              </a:tr>
              <a:tr h="954842">
                <a:tc>
                  <a:txBody>
                    <a:bodyPr/>
                    <a:lstStyle/>
                    <a:p>
                      <a:r>
                        <a:rPr lang="de-DE" sz="800" dirty="0"/>
                        <a:t>Montag</a:t>
                      </a:r>
                    </a:p>
                  </a:txBody>
                  <a:tcPr marL="121895" marR="121895" marT="60949" marB="60949"/>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Erbseneintopf 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2,3,108,110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Bananenquark</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Tomatensuppe mit Ebly</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Bananenquark</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Tomatensuppe mit Reis,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½ Mehrkorn-brötchen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Bananenquark</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Tomatensuppe mit Ebly</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½ Mehrkorn-brötchen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101a,106</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Obst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46" marB="60946"/>
                </a:tc>
                <a:extLst>
                  <a:ext uri="{0D108BD9-81ED-4DB2-BD59-A6C34878D82A}">
                    <a16:rowId xmlns:a16="http://schemas.microsoft.com/office/drawing/2014/main" val="10001"/>
                  </a:ext>
                </a:extLst>
              </a:tr>
              <a:tr h="1008387">
                <a:tc>
                  <a:txBody>
                    <a:bodyPr/>
                    <a:lstStyle/>
                    <a:p>
                      <a:r>
                        <a:rPr lang="de-DE" sz="700" dirty="0"/>
                        <a:t>Dienstag </a:t>
                      </a:r>
                    </a:p>
                  </a:txBody>
                  <a:tcPr marL="121895" marR="121895" marT="60949" marB="6094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Grießbrei</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mit heißen Kirschen,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Eierkuchen</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101a,102,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103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Apfelkompott</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12" marR="121912" marT="60946" marB="6094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„gezupfter“ Pfannkuchen, </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Apfelkompott</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6" marB="6095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„gezupfter“ Pfannkuchen, </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Apfelkompott</a:t>
                      </a:r>
                      <a:r>
                        <a:rPr kumimoji="0" lang="de-DE" sz="800" b="0" i="0" u="none" strike="noStrike" kern="1200" cap="none" spc="0" normalizeH="0" baseline="30000" noProof="0" dirty="0">
                          <a:ln>
                            <a:noFill/>
                          </a:ln>
                          <a:solidFill>
                            <a:srgbClr val="000000"/>
                          </a:solidFill>
                          <a:effectLst/>
                          <a:uLnTx/>
                          <a:uFillTx/>
                          <a:latin typeface="Arial" charset="0"/>
                          <a:ea typeface="Microsoft YaHei" charset="-122"/>
                          <a:cs typeface="+mn-cs"/>
                        </a:rPr>
                        <a:t>3</a:t>
                      </a:r>
                      <a:r>
                        <a:rPr kumimoji="0" lang="de-DE" sz="800" b="0" i="0" u="none" strike="noStrike" kern="1200" cap="none" spc="0" normalizeH="0" baseline="0" noProof="0" dirty="0">
                          <a:ln>
                            <a:noFill/>
                          </a:ln>
                          <a:solidFill>
                            <a:srgbClr val="000000"/>
                          </a:solidFill>
                          <a:effectLst/>
                          <a:uLnTx/>
                          <a:uFillTx/>
                          <a:latin typeface="Arial" charset="0"/>
                          <a:ea typeface="Microsoft YaHei" charset="-122"/>
                          <a:cs typeface="+mn-cs"/>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6" marB="60956"/>
                </a:tc>
                <a:extLst>
                  <a:ext uri="{0D108BD9-81ED-4DB2-BD59-A6C34878D82A}">
                    <a16:rowId xmlns:a16="http://schemas.microsoft.com/office/drawing/2014/main" val="10002"/>
                  </a:ext>
                </a:extLst>
              </a:tr>
              <a:tr h="1134782">
                <a:tc>
                  <a:txBody>
                    <a:bodyPr/>
                    <a:lstStyle/>
                    <a:p>
                      <a:r>
                        <a:rPr lang="de-DE" sz="800" dirty="0"/>
                        <a:t>Mittwoch</a:t>
                      </a:r>
                    </a:p>
                  </a:txBody>
                  <a:tcPr marL="121895" marR="121895" marT="60949" marB="60949"/>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charset="0"/>
                          <a:ea typeface="Microsoft YaHei"/>
                          <a:cs typeface="+mn-cs"/>
                        </a:rPr>
                        <a:t>Kibbeling</a:t>
                      </a: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 (Alaska-Seelachsfilet paniert)</a:t>
                      </a:r>
                      <a:r>
                        <a:rPr kumimoji="0" lang="de-DE" sz="800" b="0" i="0" u="none" strike="noStrike" kern="1200" cap="none" spc="0" normalizeH="0" baseline="30000" noProof="0">
                          <a:ln>
                            <a:noFill/>
                          </a:ln>
                          <a:solidFill>
                            <a:srgbClr val="000000"/>
                          </a:solidFill>
                          <a:effectLst/>
                          <a:uLnTx/>
                          <a:uFillTx/>
                          <a:latin typeface="Arial" charset="0"/>
                          <a:ea typeface="Microsoft YaHei"/>
                          <a:cs typeface="+mn-cs"/>
                        </a:rPr>
                        <a:t>101a,102,103,112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Kartoffeln, Kräuter-Knoblauch-Dip</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Valessschnitzel</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Kartoffeln, Kräuter-Knoblauch-Dip</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prstClr val="black"/>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Kartoffeln</a:t>
                      </a: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 </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Kräuter-Knoblauch-Dip,</a:t>
                      </a:r>
                      <a:endParaRPr kumimoji="0" lang="de-DE" sz="800" b="0" i="0" u="none" strike="noStrike" kern="1200" cap="none" spc="0" normalizeH="0" baseline="0" noProof="0" dirty="0">
                        <a:ln>
                          <a:noFill/>
                        </a:ln>
                        <a:solidFill>
                          <a:srgbClr val="000000"/>
                        </a:solidFill>
                        <a:effectLst/>
                        <a:uLnTx/>
                        <a:uFillTx/>
                        <a:latin typeface="Arial" charset="0"/>
                        <a:ea typeface="Microsoft YaHei"/>
                        <a:cs typeface="+mn-cs"/>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prstClr val="black"/>
                          </a:solidFill>
                          <a:effectLst/>
                          <a:uLnTx/>
                          <a:uFillTx/>
                          <a:latin typeface="Arial" charset="0"/>
                          <a:ea typeface="Microsoft YaHei"/>
                          <a:cs typeface="+mn-cs"/>
                        </a:rPr>
                        <a:t>, Kartoffeln</a:t>
                      </a:r>
                      <a:r>
                        <a:rPr kumimoji="0" lang="de-DE" sz="800" b="0" i="0" u="none" strike="noStrike" kern="1200" cap="none" spc="0" normalizeH="0" baseline="0" noProof="0" dirty="0">
                          <a:ln>
                            <a:noFill/>
                          </a:ln>
                          <a:solidFill>
                            <a:srgbClr val="000000"/>
                          </a:solidFill>
                          <a:effectLst/>
                          <a:uLnTx/>
                          <a:uFillTx/>
                          <a:latin typeface="Arial" charset="0"/>
                          <a:ea typeface="Microsoft YaHei"/>
                          <a:cs typeface="+mn-cs"/>
                        </a:rPr>
                        <a:t>, Kräutersoße,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icrosoft YaHei"/>
                          <a:cs typeface="+mn-cs"/>
                        </a:rPr>
                        <a:t>Kohlrabi-Sticks</a:t>
                      </a:r>
                      <a:endParaRPr kumimoji="0" lang="de-DE" altLang="de-DE" sz="800" b="0" i="0" u="none" strike="noStrike" kern="1200" cap="none" spc="0" normalizeH="0" baseline="0" noProof="0" dirty="0">
                        <a:ln>
                          <a:noFill/>
                        </a:ln>
                        <a:solidFill>
                          <a:srgbClr val="000000"/>
                        </a:solidFill>
                        <a:effectLst/>
                        <a:uLnTx/>
                        <a:uFillTx/>
                        <a:latin typeface="Arial" charset="0"/>
                        <a:ea typeface="Microsoft YaHei" charset="-122"/>
                        <a:cs typeface="+mn-cs"/>
                      </a:endParaRPr>
                    </a:p>
                  </a:txBody>
                  <a:tcPr marL="121912" marR="121912" marT="60946" marB="60946"/>
                </a:tc>
                <a:extLst>
                  <a:ext uri="{0D108BD9-81ED-4DB2-BD59-A6C34878D82A}">
                    <a16:rowId xmlns:a16="http://schemas.microsoft.com/office/drawing/2014/main" val="10003"/>
                  </a:ext>
                </a:extLst>
              </a:tr>
              <a:tr h="1036127">
                <a:tc>
                  <a:txBody>
                    <a:bodyPr/>
                    <a:lstStyle/>
                    <a:p>
                      <a:r>
                        <a:rPr lang="de-DE" sz="600" dirty="0"/>
                        <a:t>Donnerstag</a:t>
                      </a:r>
                    </a:p>
                  </a:txBody>
                  <a:tcPr marL="121895" marR="121895" marT="60949" marB="60949"/>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Käsesoße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56" marB="6095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Kartoffel-Gemüse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Erbsen und Möhren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*)-Auflauf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1,2,102,107,110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p>
                  </a:txBody>
                  <a:tcPr marL="121920" marR="121920" marT="60956" marB="6095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 mit Spinatsoße</a:t>
                      </a:r>
                      <a:r>
                        <a:rPr kumimoji="0" lang="de-DE" alt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101a,102, 107</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,Tomatensalat in einem Kräuterdressing</a:t>
                      </a:r>
                      <a:endPar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121920" marR="121920" marT="60956" marB="6095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Nudeln mit Spinatsoße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56" marB="6095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Nudeln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 Spinatsoße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Tomatensalat in einem Kräuterdressing</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54" marB="60954"/>
                </a:tc>
                <a:extLst>
                  <a:ext uri="{0D108BD9-81ED-4DB2-BD59-A6C34878D82A}">
                    <a16:rowId xmlns:a16="http://schemas.microsoft.com/office/drawing/2014/main" val="10004"/>
                  </a:ext>
                </a:extLst>
              </a:tr>
              <a:tr h="1218973">
                <a:tc>
                  <a:txBody>
                    <a:bodyPr/>
                    <a:lstStyle/>
                    <a:p>
                      <a:r>
                        <a:rPr lang="de-DE" sz="800" dirty="0"/>
                        <a:t>Freitag</a:t>
                      </a:r>
                    </a:p>
                  </a:txBody>
                  <a:tcPr marL="121895" marR="121895" marT="60949" marB="60949"/>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Fallafelbällchen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err="1">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,Tomaten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err="1">
                          <a:ln>
                            <a:noFill/>
                          </a:ln>
                          <a:solidFill>
                            <a:srgbClr val="000000"/>
                          </a:solidFill>
                          <a:effectLst/>
                          <a:uLnTx/>
                          <a:uFillTx/>
                          <a:latin typeface="Arial" panose="020B0604020202020204" pitchFamily="34" charset="0"/>
                          <a:ea typeface="Microsoft YaHei" charset="-122"/>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Tomaten-Paprika-Soße,</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12" marR="121912" marT="60946" marB="60946"/>
                </a:tc>
                <a:extLst>
                  <a:ext uri="{0D108BD9-81ED-4DB2-BD59-A6C34878D82A}">
                    <a16:rowId xmlns:a16="http://schemas.microsoft.com/office/drawing/2014/main" val="10005"/>
                  </a:ext>
                </a:extLst>
              </a:tr>
            </a:tbl>
          </a:graphicData>
        </a:graphic>
      </p:graphicFrame>
      <p:sp>
        <p:nvSpPr>
          <p:cNvPr id="3128" name="Textfeld 23">
            <a:extLst>
              <a:ext uri="{FF2B5EF4-FFF2-40B4-BE49-F238E27FC236}">
                <a16:creationId xmlns:a16="http://schemas.microsoft.com/office/drawing/2014/main" id="{3F44FEBC-5B86-36B2-D1B6-DC88B8B89927}"/>
              </a:ext>
            </a:extLst>
          </p:cNvPr>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a:t>
            </a:r>
            <a:r>
              <a:rPr lang="de-DE" altLang="de-DE" sz="800">
                <a:ea typeface="Times New Roman" panose="02020603050405020304" pitchFamily="18" charset="0"/>
                <a:cs typeface="Calibri" panose="020F0502020204030204" pitchFamily="34" charset="0"/>
              </a:rPr>
              <a:t>es</a:t>
            </a:r>
            <a:r>
              <a:rPr lang="de-DE" altLang="de-DE" sz="800" b="1">
                <a:ea typeface="Times New Roman" panose="02020603050405020304" pitchFamily="18" charset="0"/>
                <a:cs typeface="Calibri" panose="020F0502020204030204" pitchFamily="34" charset="0"/>
              </a:rPr>
              <a:t> </a:t>
            </a:r>
            <a:r>
              <a:rPr lang="de-DE" altLang="de-DE" sz="800">
                <a:ea typeface="Times New Roman" panose="02020603050405020304" pitchFamily="18" charset="0"/>
                <a:cs typeface="Calibri" panose="020F0502020204030204" pitchFamily="34" charset="0"/>
              </a:rPr>
              <a:t>zweimal </a:t>
            </a:r>
            <a:r>
              <a:rPr lang="de-DE" altLang="de-DE" sz="800" dirty="0">
                <a:ea typeface="Times New Roman" panose="02020603050405020304" pitchFamily="18" charset="0"/>
                <a:cs typeface="Calibri" panose="020F0502020204030204" pitchFamily="34" charset="0"/>
              </a:rPr>
              <a:t>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a:extLst>
              <a:ext uri="{FF2B5EF4-FFF2-40B4-BE49-F238E27FC236}">
                <a16:creationId xmlns:a16="http://schemas.microsoft.com/office/drawing/2014/main" id="{5A3C44FF-FC48-4CA1-FE54-BC669F2B747A}"/>
              </a:ext>
            </a:extLst>
          </p:cNvPr>
          <p:cNvSpPr txBox="1">
            <a:spLocks noChangeArrowheads="1"/>
          </p:cNvSpPr>
          <p:nvPr/>
        </p:nvSpPr>
        <p:spPr bwMode="auto">
          <a:xfrm>
            <a:off x="176213" y="6591300"/>
            <a:ext cx="47132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523</Words>
  <Application>Microsoft Office PowerPoint</Application>
  <PresentationFormat>Bildschirmpräsentation (4:3)</PresentationFormat>
  <Paragraphs>66</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463</cp:revision>
  <cp:lastPrinted>2023-03-01T14:05:07Z</cp:lastPrinted>
  <dcterms:created xsi:type="dcterms:W3CDTF">2014-05-01T14:33:00Z</dcterms:created>
  <dcterms:modified xsi:type="dcterms:W3CDTF">2024-04-19T11:04:26Z</dcterms:modified>
</cp:coreProperties>
</file>