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65938" cy="9998075"/>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8" d="100"/>
          <a:sy n="148" d="100"/>
        </p:scale>
        <p:origin x="1602" y="-61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D16E8F1B-F0F3-4888-ADDD-C49F2719D9D7}"/>
    <pc:docChg chg="modSld">
      <pc:chgData name="Simone Kreitmeier" userId="c038d9f2b709ac6d" providerId="LiveId" clId="{D16E8F1B-F0F3-4888-ADDD-C49F2719D9D7}" dt="2024-04-05T08:38:15.915" v="97" actId="20577"/>
      <pc:docMkLst>
        <pc:docMk/>
      </pc:docMkLst>
      <pc:sldChg chg="modSp mod">
        <pc:chgData name="Simone Kreitmeier" userId="c038d9f2b709ac6d" providerId="LiveId" clId="{D16E8F1B-F0F3-4888-ADDD-C49F2719D9D7}" dt="2024-04-05T08:38:15.915" v="97" actId="20577"/>
        <pc:sldMkLst>
          <pc:docMk/>
          <pc:sldMk cId="0" sldId="256"/>
        </pc:sldMkLst>
        <pc:graphicFrameChg chg="mod modGraphic">
          <ac:chgData name="Simone Kreitmeier" userId="c038d9f2b709ac6d" providerId="LiveId" clId="{D16E8F1B-F0F3-4888-ADDD-C49F2719D9D7}" dt="2024-04-05T08:38:15.915" v="97" actId="20577"/>
          <ac:graphicFrameMkLst>
            <pc:docMk/>
            <pc:sldMk cId="0" sldId="256"/>
            <ac:graphicFrameMk id="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0063"/>
          </a:xfrm>
          <a:prstGeom prst="rect">
            <a:avLst/>
          </a:prstGeom>
        </p:spPr>
        <p:txBody>
          <a:bodyPr vert="horz" lIns="91439" tIns="45720" rIns="91439"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9375" y="0"/>
            <a:ext cx="2974975" cy="500063"/>
          </a:xfrm>
          <a:prstGeom prst="rect">
            <a:avLst/>
          </a:prstGeom>
        </p:spPr>
        <p:txBody>
          <a:bodyPr vert="horz" lIns="91439" tIns="45720" rIns="91439" bIns="45720" rtlCol="0"/>
          <a:lstStyle>
            <a:lvl1pPr algn="r" eaLnBrk="1" fontAlgn="auto" hangingPunct="1">
              <a:spcBef>
                <a:spcPts val="0"/>
              </a:spcBef>
              <a:spcAft>
                <a:spcPts val="0"/>
              </a:spcAft>
              <a:defRPr sz="1200">
                <a:latin typeface="+mn-lt"/>
              </a:defRPr>
            </a:lvl1pPr>
          </a:lstStyle>
          <a:p>
            <a:pPr>
              <a:defRPr/>
            </a:pPr>
            <a:fld id="{09D857B8-C587-4064-9FD7-A00D3907D6D2}" type="datetimeFigureOut">
              <a:rPr lang="de-DE"/>
              <a:pPr>
                <a:defRPr/>
              </a:pPr>
              <a:t>05.04.2024</a:t>
            </a:fld>
            <a:endParaRPr lang="de-DE"/>
          </a:p>
        </p:txBody>
      </p:sp>
      <p:sp>
        <p:nvSpPr>
          <p:cNvPr id="4" name="Folienbildplatzhalter 3"/>
          <p:cNvSpPr>
            <a:spLocks noGrp="1" noRot="1" noChangeAspect="1"/>
          </p:cNvSpPr>
          <p:nvPr>
            <p:ph type="sldImg" idx="2"/>
          </p:nvPr>
        </p:nvSpPr>
        <p:spPr>
          <a:xfrm>
            <a:off x="2027238" y="749300"/>
            <a:ext cx="2811462" cy="3749675"/>
          </a:xfrm>
          <a:prstGeom prst="rect">
            <a:avLst/>
          </a:prstGeom>
          <a:noFill/>
          <a:ln w="12700">
            <a:solidFill>
              <a:prstClr val="black"/>
            </a:solidFill>
          </a:ln>
        </p:spPr>
        <p:txBody>
          <a:bodyPr vert="horz" lIns="91439" tIns="45720" rIns="91439" bIns="45720" rtlCol="0" anchor="ctr"/>
          <a:lstStyle/>
          <a:p>
            <a:pPr lvl="0"/>
            <a:endParaRPr lang="de-DE" noProof="0"/>
          </a:p>
        </p:txBody>
      </p:sp>
      <p:sp>
        <p:nvSpPr>
          <p:cNvPr id="5" name="Notizenplatzhalter 4"/>
          <p:cNvSpPr>
            <a:spLocks noGrp="1"/>
          </p:cNvSpPr>
          <p:nvPr>
            <p:ph type="body" sz="quarter" idx="3"/>
          </p:nvPr>
        </p:nvSpPr>
        <p:spPr>
          <a:xfrm>
            <a:off x="685800" y="4748213"/>
            <a:ext cx="5494338" cy="4500562"/>
          </a:xfrm>
          <a:prstGeom prst="rect">
            <a:avLst/>
          </a:prstGeom>
        </p:spPr>
        <p:txBody>
          <a:bodyPr vert="horz" lIns="91439" tIns="45720" rIns="91439"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96425"/>
            <a:ext cx="2974975" cy="500063"/>
          </a:xfrm>
          <a:prstGeom prst="rect">
            <a:avLst/>
          </a:prstGeom>
        </p:spPr>
        <p:txBody>
          <a:bodyPr vert="horz" lIns="91439" tIns="45720" rIns="91439"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9375" y="9496425"/>
            <a:ext cx="2974975" cy="500063"/>
          </a:xfrm>
          <a:prstGeom prst="rect">
            <a:avLst/>
          </a:prstGeom>
        </p:spPr>
        <p:txBody>
          <a:bodyPr vert="horz" wrap="square" lIns="91439" tIns="45720" rIns="91439" bIns="45720" numCol="1" anchor="b" anchorCtr="0" compatLnSpc="1">
            <a:prstTxWarp prst="textNoShape">
              <a:avLst/>
            </a:prstTxWarp>
          </a:bodyPr>
          <a:lstStyle>
            <a:lvl1pPr algn="r" eaLnBrk="1" hangingPunct="1">
              <a:defRPr sz="1200" smtClean="0"/>
            </a:lvl1pPr>
          </a:lstStyle>
          <a:p>
            <a:pPr>
              <a:defRPr/>
            </a:pPr>
            <a:fld id="{5348311B-4C35-484F-9A48-D9940579B32A}" type="slidenum">
              <a:rPr lang="de-DE" altLang="de-DE"/>
              <a:pPr>
                <a:defRPr/>
              </a:pPr>
              <a:t>‹Nr.›</a:t>
            </a:fld>
            <a:endParaRPr lang="de-DE" altLang="de-DE"/>
          </a:p>
        </p:txBody>
      </p:sp>
    </p:spTree>
    <p:extLst>
      <p:ext uri="{BB962C8B-B14F-4D97-AF65-F5344CB8AC3E}">
        <p14:creationId xmlns:p14="http://schemas.microsoft.com/office/powerpoint/2010/main" val="225596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4100" name="Foliennummernplatzhalt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9820AE0-CB80-49DA-8752-AACAF9EF1705}" type="slidenum">
              <a:rPr lang="de-DE" altLang="de-DE"/>
              <a:pPr/>
              <a:t>1</a:t>
            </a:fld>
            <a:endParaRPr lang="de-DE" altLang="de-DE"/>
          </a:p>
        </p:txBody>
      </p:sp>
    </p:spTree>
    <p:extLst>
      <p:ext uri="{BB962C8B-B14F-4D97-AF65-F5344CB8AC3E}">
        <p14:creationId xmlns:p14="http://schemas.microsoft.com/office/powerpoint/2010/main" val="190343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lvl1pPr>
              <a:defRPr/>
            </a:lvl1pPr>
          </a:lstStyle>
          <a:p>
            <a:pPr>
              <a:defRPr/>
            </a:pPr>
            <a:fld id="{E746710D-10C3-4A4A-AA43-88C07E8BF77B}"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2FE19094-4546-4609-BE04-6AEF68765F88}" type="slidenum">
              <a:rPr lang="de-DE" altLang="de-DE"/>
              <a:pPr>
                <a:defRPr/>
              </a:pPr>
              <a:t>‹Nr.›</a:t>
            </a:fld>
            <a:endParaRPr lang="de-DE" altLang="de-DE"/>
          </a:p>
        </p:txBody>
      </p:sp>
    </p:spTree>
    <p:extLst>
      <p:ext uri="{BB962C8B-B14F-4D97-AF65-F5344CB8AC3E}">
        <p14:creationId xmlns:p14="http://schemas.microsoft.com/office/powerpoint/2010/main" val="20348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pPr>
              <a:defRPr/>
            </a:pPr>
            <a:fld id="{86FB07A7-FABB-4530-86EC-4629B19BE09A}"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7D856EFE-4914-4ABD-BEA5-60ABF698206C}" type="slidenum">
              <a:rPr lang="de-DE" altLang="de-DE"/>
              <a:pPr>
                <a:defRPr/>
              </a:pPr>
              <a:t>‹Nr.›</a:t>
            </a:fld>
            <a:endParaRPr lang="de-DE" altLang="de-DE"/>
          </a:p>
        </p:txBody>
      </p:sp>
    </p:spTree>
    <p:extLst>
      <p:ext uri="{BB962C8B-B14F-4D97-AF65-F5344CB8AC3E}">
        <p14:creationId xmlns:p14="http://schemas.microsoft.com/office/powerpoint/2010/main" val="225009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pPr>
              <a:defRPr/>
            </a:pPr>
            <a:fld id="{A7A0B826-D41F-4364-B3E9-C922BAA4FAB3}"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0CB3208A-089C-4B37-B27A-CF5BB5C03333}" type="slidenum">
              <a:rPr lang="de-DE" altLang="de-DE"/>
              <a:pPr>
                <a:defRPr/>
              </a:pPr>
              <a:t>‹Nr.›</a:t>
            </a:fld>
            <a:endParaRPr lang="de-DE" altLang="de-DE"/>
          </a:p>
        </p:txBody>
      </p:sp>
    </p:spTree>
    <p:extLst>
      <p:ext uri="{BB962C8B-B14F-4D97-AF65-F5344CB8AC3E}">
        <p14:creationId xmlns:p14="http://schemas.microsoft.com/office/powerpoint/2010/main" val="27600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pPr>
              <a:defRPr/>
            </a:pPr>
            <a:fld id="{D46F9D21-296E-4948-A9B1-099334805FAE}"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5B751C3E-ACE6-4D63-8E28-E17090F78DBC}" type="slidenum">
              <a:rPr lang="de-DE" altLang="de-DE"/>
              <a:pPr>
                <a:defRPr/>
              </a:pPr>
              <a:t>‹Nr.›</a:t>
            </a:fld>
            <a:endParaRPr lang="de-DE" altLang="de-DE"/>
          </a:p>
        </p:txBody>
      </p:sp>
    </p:spTree>
    <p:extLst>
      <p:ext uri="{BB962C8B-B14F-4D97-AF65-F5344CB8AC3E}">
        <p14:creationId xmlns:p14="http://schemas.microsoft.com/office/powerpoint/2010/main" val="142944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lvl1pPr>
              <a:defRPr/>
            </a:lvl1pPr>
          </a:lstStyle>
          <a:p>
            <a:pPr>
              <a:defRPr/>
            </a:pPr>
            <a:fld id="{CFF83D7C-4DC2-4761-A97A-EA4C7C10675E}"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D2B06E0B-D307-4D3E-9A9B-D95BDE831DF8}" type="slidenum">
              <a:rPr lang="de-DE" altLang="de-DE"/>
              <a:pPr>
                <a:defRPr/>
              </a:pPr>
              <a:t>‹Nr.›</a:t>
            </a:fld>
            <a:endParaRPr lang="de-DE" altLang="de-DE"/>
          </a:p>
        </p:txBody>
      </p:sp>
    </p:spTree>
    <p:extLst>
      <p:ext uri="{BB962C8B-B14F-4D97-AF65-F5344CB8AC3E}">
        <p14:creationId xmlns:p14="http://schemas.microsoft.com/office/powerpoint/2010/main" val="247694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3"/>
          <p:cNvSpPr>
            <a:spLocks noGrp="1"/>
          </p:cNvSpPr>
          <p:nvPr>
            <p:ph type="dt" sz="half" idx="10"/>
          </p:nvPr>
        </p:nvSpPr>
        <p:spPr/>
        <p:txBody>
          <a:bodyPr/>
          <a:lstStyle>
            <a:lvl1pPr>
              <a:defRPr/>
            </a:lvl1pPr>
          </a:lstStyle>
          <a:p>
            <a:pPr>
              <a:defRPr/>
            </a:pPr>
            <a:fld id="{0247E02F-EBE2-45A0-A846-B8EDAFF398CA}"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0066DF30-7DE4-40DE-B3B0-8FBB45932752}" type="slidenum">
              <a:rPr lang="de-DE" altLang="de-DE"/>
              <a:pPr>
                <a:defRPr/>
              </a:pPr>
              <a:t>‹Nr.›</a:t>
            </a:fld>
            <a:endParaRPr lang="de-DE" altLang="de-DE"/>
          </a:p>
        </p:txBody>
      </p:sp>
    </p:spTree>
    <p:extLst>
      <p:ext uri="{BB962C8B-B14F-4D97-AF65-F5344CB8AC3E}">
        <p14:creationId xmlns:p14="http://schemas.microsoft.com/office/powerpoint/2010/main" val="162242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3"/>
          <p:cNvSpPr>
            <a:spLocks noGrp="1"/>
          </p:cNvSpPr>
          <p:nvPr>
            <p:ph type="dt" sz="half" idx="10"/>
          </p:nvPr>
        </p:nvSpPr>
        <p:spPr/>
        <p:txBody>
          <a:bodyPr/>
          <a:lstStyle>
            <a:lvl1pPr>
              <a:defRPr/>
            </a:lvl1pPr>
          </a:lstStyle>
          <a:p>
            <a:pPr>
              <a:defRPr/>
            </a:pPr>
            <a:fld id="{3E1A2C77-8870-4AD8-A406-0CD520B4E0DA}" type="datetimeFigureOut">
              <a:rPr lang="de-DE"/>
              <a:pPr>
                <a:defRPr/>
              </a:pPr>
              <a:t>05.04.2024</a:t>
            </a:fld>
            <a:endParaRPr lang="de-DE"/>
          </a:p>
        </p:txBody>
      </p:sp>
      <p:sp>
        <p:nvSpPr>
          <p:cNvPr id="8" name="Footer Placeholder 4"/>
          <p:cNvSpPr>
            <a:spLocks noGrp="1"/>
          </p:cNvSpPr>
          <p:nvPr>
            <p:ph type="ftr" sz="quarter" idx="11"/>
          </p:nvPr>
        </p:nvSpPr>
        <p:spPr/>
        <p:txBody>
          <a:bodyPr/>
          <a:lstStyle>
            <a:lvl1pPr>
              <a:defRPr/>
            </a:lvl1pPr>
          </a:lstStyle>
          <a:p>
            <a:pPr>
              <a:defRPr/>
            </a:pPr>
            <a:endParaRPr lang="de-DE"/>
          </a:p>
        </p:txBody>
      </p:sp>
      <p:sp>
        <p:nvSpPr>
          <p:cNvPr id="9" name="Slide Number Placeholder 5"/>
          <p:cNvSpPr>
            <a:spLocks noGrp="1"/>
          </p:cNvSpPr>
          <p:nvPr>
            <p:ph type="sldNum" sz="quarter" idx="12"/>
          </p:nvPr>
        </p:nvSpPr>
        <p:spPr/>
        <p:txBody>
          <a:bodyPr/>
          <a:lstStyle>
            <a:lvl1pPr>
              <a:defRPr/>
            </a:lvl1pPr>
          </a:lstStyle>
          <a:p>
            <a:pPr>
              <a:defRPr/>
            </a:pPr>
            <a:fld id="{7ACB304E-74D4-41B8-AB59-42B1EED21DDE}" type="slidenum">
              <a:rPr lang="de-DE" altLang="de-DE"/>
              <a:pPr>
                <a:defRPr/>
              </a:pPr>
              <a:t>‹Nr.›</a:t>
            </a:fld>
            <a:endParaRPr lang="de-DE" altLang="de-DE"/>
          </a:p>
        </p:txBody>
      </p:sp>
    </p:spTree>
    <p:extLst>
      <p:ext uri="{BB962C8B-B14F-4D97-AF65-F5344CB8AC3E}">
        <p14:creationId xmlns:p14="http://schemas.microsoft.com/office/powerpoint/2010/main" val="7704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3"/>
          <p:cNvSpPr>
            <a:spLocks noGrp="1"/>
          </p:cNvSpPr>
          <p:nvPr>
            <p:ph type="dt" sz="half" idx="10"/>
          </p:nvPr>
        </p:nvSpPr>
        <p:spPr/>
        <p:txBody>
          <a:bodyPr/>
          <a:lstStyle>
            <a:lvl1pPr>
              <a:defRPr/>
            </a:lvl1pPr>
          </a:lstStyle>
          <a:p>
            <a:pPr>
              <a:defRPr/>
            </a:pPr>
            <a:fld id="{8ACE3F31-FF38-42A6-9F5E-01682F1263C2}" type="datetimeFigureOut">
              <a:rPr lang="de-DE"/>
              <a:pPr>
                <a:defRPr/>
              </a:pPr>
              <a:t>05.04.2024</a:t>
            </a:fld>
            <a:endParaRPr lang="de-DE"/>
          </a:p>
        </p:txBody>
      </p:sp>
      <p:sp>
        <p:nvSpPr>
          <p:cNvPr id="4" name="Footer Placeholder 4"/>
          <p:cNvSpPr>
            <a:spLocks noGrp="1"/>
          </p:cNvSpPr>
          <p:nvPr>
            <p:ph type="ftr" sz="quarter" idx="11"/>
          </p:nvPr>
        </p:nvSpPr>
        <p:spPr/>
        <p:txBody>
          <a:bodyPr/>
          <a:lstStyle>
            <a:lvl1pPr>
              <a:defRPr/>
            </a:lvl1pPr>
          </a:lstStyle>
          <a:p>
            <a:pPr>
              <a:defRPr/>
            </a:pPr>
            <a:endParaRPr lang="de-DE"/>
          </a:p>
        </p:txBody>
      </p:sp>
      <p:sp>
        <p:nvSpPr>
          <p:cNvPr id="5" name="Slide Number Placeholder 5"/>
          <p:cNvSpPr>
            <a:spLocks noGrp="1"/>
          </p:cNvSpPr>
          <p:nvPr>
            <p:ph type="sldNum" sz="quarter" idx="12"/>
          </p:nvPr>
        </p:nvSpPr>
        <p:spPr/>
        <p:txBody>
          <a:bodyPr/>
          <a:lstStyle>
            <a:lvl1pPr>
              <a:defRPr/>
            </a:lvl1pPr>
          </a:lstStyle>
          <a:p>
            <a:pPr>
              <a:defRPr/>
            </a:pPr>
            <a:fld id="{59C7EB2C-1C6C-496F-881E-E2AC784ED7E1}" type="slidenum">
              <a:rPr lang="de-DE" altLang="de-DE"/>
              <a:pPr>
                <a:defRPr/>
              </a:pPr>
              <a:t>‹Nr.›</a:t>
            </a:fld>
            <a:endParaRPr lang="de-DE" altLang="de-DE"/>
          </a:p>
        </p:txBody>
      </p:sp>
    </p:spTree>
    <p:extLst>
      <p:ext uri="{BB962C8B-B14F-4D97-AF65-F5344CB8AC3E}">
        <p14:creationId xmlns:p14="http://schemas.microsoft.com/office/powerpoint/2010/main" val="28606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3BDA8D-07B5-4968-9BAB-6A441BA2245D}" type="datetimeFigureOut">
              <a:rPr lang="de-DE"/>
              <a:pPr>
                <a:defRPr/>
              </a:pPr>
              <a:t>05.04.2024</a:t>
            </a:fld>
            <a:endParaRPr lang="de-DE"/>
          </a:p>
        </p:txBody>
      </p:sp>
      <p:sp>
        <p:nvSpPr>
          <p:cNvPr id="3" name="Footer Placeholder 4"/>
          <p:cNvSpPr>
            <a:spLocks noGrp="1"/>
          </p:cNvSpPr>
          <p:nvPr>
            <p:ph type="ftr" sz="quarter" idx="11"/>
          </p:nvPr>
        </p:nvSpPr>
        <p:spPr/>
        <p:txBody>
          <a:bodyPr/>
          <a:lstStyle>
            <a:lvl1pPr>
              <a:defRPr/>
            </a:lvl1pPr>
          </a:lstStyle>
          <a:p>
            <a:pPr>
              <a:defRPr/>
            </a:pPr>
            <a:endParaRPr lang="de-DE"/>
          </a:p>
        </p:txBody>
      </p:sp>
      <p:sp>
        <p:nvSpPr>
          <p:cNvPr id="4" name="Slide Number Placeholder 5"/>
          <p:cNvSpPr>
            <a:spLocks noGrp="1"/>
          </p:cNvSpPr>
          <p:nvPr>
            <p:ph type="sldNum" sz="quarter" idx="12"/>
          </p:nvPr>
        </p:nvSpPr>
        <p:spPr/>
        <p:txBody>
          <a:bodyPr/>
          <a:lstStyle>
            <a:lvl1pPr>
              <a:defRPr/>
            </a:lvl1pPr>
          </a:lstStyle>
          <a:p>
            <a:pPr>
              <a:defRPr/>
            </a:pPr>
            <a:fld id="{61B9C756-FCB2-4ED3-9F05-CAA9F5BB12B9}" type="slidenum">
              <a:rPr lang="de-DE" altLang="de-DE"/>
              <a:pPr>
                <a:defRPr/>
              </a:pPr>
              <a:t>‹Nr.›</a:t>
            </a:fld>
            <a:endParaRPr lang="de-DE" altLang="de-DE"/>
          </a:p>
        </p:txBody>
      </p:sp>
    </p:spTree>
    <p:extLst>
      <p:ext uri="{BB962C8B-B14F-4D97-AF65-F5344CB8AC3E}">
        <p14:creationId xmlns:p14="http://schemas.microsoft.com/office/powerpoint/2010/main" val="180098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068C7B3D-C178-4F62-BAFA-19EB1B66715A}"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5994BC67-C9F2-4D92-A4C0-ABA13B48A96C}" type="slidenum">
              <a:rPr lang="de-DE" altLang="de-DE"/>
              <a:pPr>
                <a:defRPr/>
              </a:pPr>
              <a:t>‹Nr.›</a:t>
            </a:fld>
            <a:endParaRPr lang="de-DE" altLang="de-DE"/>
          </a:p>
        </p:txBody>
      </p:sp>
    </p:spTree>
    <p:extLst>
      <p:ext uri="{BB962C8B-B14F-4D97-AF65-F5344CB8AC3E}">
        <p14:creationId xmlns:p14="http://schemas.microsoft.com/office/powerpoint/2010/main" val="5942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67230B11-7981-4759-99C3-D6F130639CE5}"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965A4E44-3E6D-40D5-AB3F-975BF39051C6}" type="slidenum">
              <a:rPr lang="de-DE" altLang="de-DE"/>
              <a:pPr>
                <a:defRPr/>
              </a:pPr>
              <a:t>‹Nr.›</a:t>
            </a:fld>
            <a:endParaRPr lang="de-DE" altLang="de-DE"/>
          </a:p>
        </p:txBody>
      </p:sp>
    </p:spTree>
    <p:extLst>
      <p:ext uri="{BB962C8B-B14F-4D97-AF65-F5344CB8AC3E}">
        <p14:creationId xmlns:p14="http://schemas.microsoft.com/office/powerpoint/2010/main" val="84085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1027" name="Text Placeholder 2"/>
          <p:cNvSpPr>
            <a:spLocks noGrp="1"/>
          </p:cNvSpPr>
          <p:nvPr>
            <p:ph type="body" idx="1"/>
          </p:nvPr>
        </p:nvSpPr>
        <p:spPr bwMode="auto">
          <a:xfrm>
            <a:off x="471488" y="2433638"/>
            <a:ext cx="5915025" cy="580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E8D0F63B-28EC-4485-8BCE-774E02731109}" type="datetimeFigureOut">
              <a:rPr lang="de-DE"/>
              <a:pPr>
                <a:defRPr/>
              </a:pPr>
              <a:t>05.04.2024</a:t>
            </a:fld>
            <a:endParaRPr lang="de-DE"/>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D33EB16E-F3C9-42C1-91A0-E560CE229F9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p:nvSpPr>
        <p:spPr>
          <a:xfrm>
            <a:off x="176420" y="364630"/>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22.04.-26.04.2024</a:t>
            </a:r>
          </a:p>
          <a:p>
            <a:pPr eaLnBrk="1" fontAlgn="auto" hangingPunct="1">
              <a:spcBef>
                <a:spcPts val="0"/>
              </a:spcBef>
              <a:spcAft>
                <a:spcPts val="0"/>
              </a:spcAft>
              <a:defRPr/>
            </a:pPr>
            <a:r>
              <a:rPr lang="de-DE" sz="800" b="1">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a:ln/>
              <a:latin typeface="Comic Sans MS" panose="030F0702030302020204" pitchFamily="66" charset="0"/>
            </a:endParaRPr>
          </a:p>
        </p:txBody>
      </p:sp>
      <p:sp>
        <p:nvSpPr>
          <p:cNvPr id="3076" name="Text Box 40"/>
          <p:cNvSpPr txBox="1">
            <a:spLocks noChangeArrowheads="1"/>
          </p:cNvSpPr>
          <p:nvPr/>
        </p:nvSpPr>
        <p:spPr bwMode="auto">
          <a:xfrm>
            <a:off x="134938" y="8008938"/>
            <a:ext cx="6586537"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p>
        </p:txBody>
      </p:sp>
      <p:graphicFrame>
        <p:nvGraphicFramePr>
          <p:cNvPr id="8" name="Tabelle 7"/>
          <p:cNvGraphicFramePr>
            <a:graphicFrameLocks noGrp="1"/>
          </p:cNvGraphicFramePr>
          <p:nvPr>
            <p:extLst>
              <p:ext uri="{D42A27DB-BD31-4B8C-83A1-F6EECF244321}">
                <p14:modId xmlns:p14="http://schemas.microsoft.com/office/powerpoint/2010/main" val="3689203457"/>
              </p:ext>
            </p:extLst>
          </p:nvPr>
        </p:nvGraphicFramePr>
        <p:xfrm>
          <a:off x="333375" y="900113"/>
          <a:ext cx="6264273" cy="5479951"/>
        </p:xfrm>
        <a:graphic>
          <a:graphicData uri="http://schemas.openxmlformats.org/drawingml/2006/table">
            <a:tbl>
              <a:tblPr firstRow="1" bandRow="1">
                <a:tableStyleId>{5C22544A-7EE6-4342-B048-85BDC9FD1C3A}</a:tableStyleId>
              </a:tblPr>
              <a:tblGrid>
                <a:gridCol w="286163">
                  <a:extLst>
                    <a:ext uri="{9D8B030D-6E8A-4147-A177-3AD203B41FA5}">
                      <a16:colId xmlns:a16="http://schemas.microsoft.com/office/drawing/2014/main" val="20000"/>
                    </a:ext>
                  </a:extLst>
                </a:gridCol>
                <a:gridCol w="1195622">
                  <a:extLst>
                    <a:ext uri="{9D8B030D-6E8A-4147-A177-3AD203B41FA5}">
                      <a16:colId xmlns:a16="http://schemas.microsoft.com/office/drawing/2014/main" val="20001"/>
                    </a:ext>
                  </a:extLst>
                </a:gridCol>
                <a:gridCol w="1195622">
                  <a:extLst>
                    <a:ext uri="{9D8B030D-6E8A-4147-A177-3AD203B41FA5}">
                      <a16:colId xmlns:a16="http://schemas.microsoft.com/office/drawing/2014/main" val="20002"/>
                    </a:ext>
                  </a:extLst>
                </a:gridCol>
                <a:gridCol w="1195622">
                  <a:extLst>
                    <a:ext uri="{9D8B030D-6E8A-4147-A177-3AD203B41FA5}">
                      <a16:colId xmlns:a16="http://schemas.microsoft.com/office/drawing/2014/main" val="20003"/>
                    </a:ext>
                  </a:extLst>
                </a:gridCol>
                <a:gridCol w="1195622">
                  <a:extLst>
                    <a:ext uri="{9D8B030D-6E8A-4147-A177-3AD203B41FA5}">
                      <a16:colId xmlns:a16="http://schemas.microsoft.com/office/drawing/2014/main" val="20004"/>
                    </a:ext>
                  </a:extLst>
                </a:gridCol>
                <a:gridCol w="1195622">
                  <a:extLst>
                    <a:ext uri="{9D8B030D-6E8A-4147-A177-3AD203B41FA5}">
                      <a16:colId xmlns:a16="http://schemas.microsoft.com/office/drawing/2014/main" val="20005"/>
                    </a:ext>
                  </a:extLst>
                </a:gridCol>
              </a:tblGrid>
              <a:tr h="359509">
                <a:tc>
                  <a:txBody>
                    <a:bodyPr/>
                    <a:lstStyle/>
                    <a:p>
                      <a:endParaRPr lang="de-DE" sz="1200"/>
                    </a:p>
                  </a:txBody>
                  <a:tcPr marL="121912" marR="121912" marT="60950" marB="60950"/>
                </a:tc>
                <a:tc>
                  <a:txBody>
                    <a:bodyPr/>
                    <a:lstStyle/>
                    <a:p>
                      <a:r>
                        <a:rPr lang="de-DE" sz="1200"/>
                        <a:t>M1 </a:t>
                      </a:r>
                    </a:p>
                  </a:txBody>
                  <a:tcPr marL="121912" marR="121912" marT="60950" marB="60950"/>
                </a:tc>
                <a:tc>
                  <a:txBody>
                    <a:bodyPr/>
                    <a:lstStyle/>
                    <a:p>
                      <a:r>
                        <a:rPr lang="de-DE" sz="1200"/>
                        <a:t>M2</a:t>
                      </a:r>
                    </a:p>
                  </a:txBody>
                  <a:tcPr marL="121912" marR="121912" marT="60950" marB="60950"/>
                </a:tc>
                <a:tc>
                  <a:txBody>
                    <a:bodyPr/>
                    <a:lstStyle/>
                    <a:p>
                      <a:r>
                        <a:rPr lang="de-DE" sz="1200"/>
                        <a:t>Vegi</a:t>
                      </a:r>
                    </a:p>
                  </a:txBody>
                  <a:tcPr marL="121912" marR="121912" marT="60950" marB="60950"/>
                </a:tc>
                <a:tc>
                  <a:txBody>
                    <a:bodyPr/>
                    <a:lstStyle/>
                    <a:p>
                      <a:r>
                        <a:rPr lang="de-DE" sz="1200"/>
                        <a:t>Allergie 1</a:t>
                      </a:r>
                    </a:p>
                  </a:txBody>
                  <a:tcPr marL="121912" marR="121912" marT="60950" marB="60950"/>
                </a:tc>
                <a:tc>
                  <a:txBody>
                    <a:bodyPr/>
                    <a:lstStyle/>
                    <a:p>
                      <a:r>
                        <a:rPr lang="de-DE" sz="1200"/>
                        <a:t>Allergie 2</a:t>
                      </a:r>
                    </a:p>
                  </a:txBody>
                  <a:tcPr marL="121912" marR="121912" marT="60950" marB="60950"/>
                </a:tc>
                <a:extLst>
                  <a:ext uri="{0D108BD9-81ED-4DB2-BD59-A6C34878D82A}">
                    <a16:rowId xmlns:a16="http://schemas.microsoft.com/office/drawing/2014/main" val="10000"/>
                  </a:ext>
                </a:extLst>
              </a:tr>
              <a:tr h="1024332">
                <a:tc>
                  <a:txBody>
                    <a:bodyPr/>
                    <a:lstStyle/>
                    <a:p>
                      <a:endParaRPr lang="de-DE" sz="600"/>
                    </a:p>
                    <a:p>
                      <a:r>
                        <a:rPr lang="de-DE" sz="600"/>
                        <a:t>Montag</a:t>
                      </a:r>
                    </a:p>
                  </a:txBody>
                  <a:tcPr marL="121912" marR="121912" marT="60950" marB="60950"/>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Lachssoße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101a,102,107,112</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a:t>
                      </a:r>
                      <a:endPar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20" marR="121920"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Champignon-Rahm-Soße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101a,102,107</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a:t>
                      </a:r>
                      <a:endPar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Nudeln, Champignonsoße</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a:t>
                      </a:r>
                      <a:endPar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Champignonsoße</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Möhrensalat (geraspelte Möhren in Orangensaft) </a:t>
                      </a:r>
                    </a:p>
                  </a:txBody>
                  <a:tcPr marL="121920" marR="121920" marT="60960" marB="60960"/>
                </a:tc>
                <a:extLst>
                  <a:ext uri="{0D108BD9-81ED-4DB2-BD59-A6C34878D82A}">
                    <a16:rowId xmlns:a16="http://schemas.microsoft.com/office/drawing/2014/main" val="10001"/>
                  </a:ext>
                </a:extLst>
              </a:tr>
              <a:tr h="949651">
                <a:tc>
                  <a:txBody>
                    <a:bodyPr/>
                    <a:lstStyle/>
                    <a:p>
                      <a:r>
                        <a:rPr lang="de-DE" sz="600"/>
                        <a:t>Dienstag </a:t>
                      </a: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Eier</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103</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in Senfsoße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101a,102, 107,109</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Kartoffeln, </a:t>
                      </a:r>
                      <a:r>
                        <a:rPr kumimoji="0" lang="de-DE" altLang="de-DE" sz="800" b="0" i="0" u="none" strike="noStrike" kern="1200" cap="none" spc="0" normalizeH="0" baseline="0" noProof="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Fischstäbchen (Alaska Seelachs-filet paniert)</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101a,112</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Kartoffeln, Senfsoße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101a,102,107, 109</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Kabeljau in Mais-Panade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Kartoffeln, Senfsoße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109</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Kabeljau in Mais-Panade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Senfsoße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109</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Gurkensticks</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2"/>
                  </a:ext>
                </a:extLst>
              </a:tr>
              <a:tr h="1045773">
                <a:tc>
                  <a:txBody>
                    <a:bodyPr/>
                    <a:lstStyle/>
                    <a:p>
                      <a:endParaRPr lang="de-DE" sz="600"/>
                    </a:p>
                    <a:p>
                      <a:r>
                        <a:rPr lang="de-DE" sz="600"/>
                        <a:t>Mittwoch</a:t>
                      </a:r>
                    </a:p>
                  </a:txBody>
                  <a:tcPr marL="121912" marR="121912" marT="60950" marB="60950"/>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Linseneintopf mit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108,110</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1" i="0" u="none" strike="noStrike" kern="1200" cap="none" spc="0" normalizeH="0" baseline="0" noProof="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Stracciatella-joghurt</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102 </a:t>
                      </a:r>
                      <a:endPar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Buchstabensuppe mit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a:ln>
                            <a:noFill/>
                          </a:ln>
                          <a:solidFill>
                            <a:srgbClr val="63A537">
                              <a:lumMod val="50000"/>
                            </a:srgbClr>
                          </a:solidFill>
                          <a:effectLst/>
                          <a:uLnTx/>
                          <a:uFillTx/>
                          <a:latin typeface="Arial" panose="020B0604020202020204" pitchFamily="34" charset="0"/>
                          <a:ea typeface="Microsoft YaHei"/>
                          <a:cs typeface="Arial" panose="020B0604020202020204" pitchFamily="34" charset="0"/>
                        </a:rPr>
                        <a:t> </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und Mett-klößchen</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*G,101a,103,108, 110</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1" i="0" u="none" strike="noStrike" kern="1200" cap="none" spc="0" normalizeH="0" baseline="0" noProof="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1</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01a,102</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Stracciatella-joghurt</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102 </a:t>
                      </a:r>
                      <a:endPar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Buchstabensuppe mit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101a,103,108,110</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1" i="0" u="none" strike="noStrike" kern="1200" cap="none" spc="0" normalizeH="0" baseline="0" noProof="0">
                          <a:ln>
                            <a:noFill/>
                          </a:ln>
                          <a:solidFill>
                            <a:schemeClr val="accent2">
                              <a:lumMod val="50000"/>
                            </a:scheme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Stracciatella-joghurt</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102</a:t>
                      </a:r>
                      <a:endPar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Nudelsuppe mit Karotten, Blumenkohl und Brokkoli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½ Mehr-kornbrötchen</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altLang="de-DE" sz="800" b="0" i="0" u="none" strike="noStrike" kern="1200" cap="none" spc="0" normalizeH="0" baseline="0" noProof="0" err="1">
                          <a:ln>
                            <a:noFill/>
                          </a:ln>
                          <a:solidFill>
                            <a:srgbClr val="000000"/>
                          </a:solidFill>
                          <a:effectLst/>
                          <a:uLnTx/>
                          <a:uFillTx/>
                          <a:latin typeface="Arial" panose="020B0604020202020204" pitchFamily="34" charset="0"/>
                          <a:ea typeface="Microsoft YaHei" charset="-122"/>
                          <a:cs typeface="Arial" panose="020B0604020202020204" pitchFamily="34" charset="0"/>
                        </a:rPr>
                        <a:t>Stracciatellaquark</a:t>
                      </a:r>
                      <a:endPar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Nudelsuppe mit Karotten, Blumenkohl und Brokkoli,</a:t>
                      </a:r>
                      <a:endPar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½ Mehr-kornbrötchen</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101a,106</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Obst</a:t>
                      </a:r>
                      <a:endPar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3"/>
                  </a:ext>
                </a:extLst>
              </a:tr>
              <a:tr h="1036274">
                <a:tc>
                  <a:txBody>
                    <a:bodyPr/>
                    <a:lstStyle/>
                    <a:p>
                      <a:r>
                        <a:rPr lang="de-DE" sz="600"/>
                        <a:t>Donnerstag</a:t>
                      </a: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Kräuter-Sahne- Hähnchen</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G,102,107</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 Brokkoli</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endPar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Obst</a:t>
                      </a:r>
                      <a:endParaRPr lang="de-DE" sz="800">
                        <a:latin typeface="Arial" panose="020B0604020202020204" pitchFamily="34" charset="0"/>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-entfällt-</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Hausgemachte Tofufrikadelle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101a,102, 103,107</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Brokkoli</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Kräutersoße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101a,102, 107</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err="1">
                          <a:ln>
                            <a:noFill/>
                          </a:ln>
                          <a:solidFill>
                            <a:srgbClr val="000000"/>
                          </a:solidFill>
                          <a:effectLst/>
                          <a:uLnTx/>
                          <a:uFillTx/>
                          <a:latin typeface="Arial" panose="020B0604020202020204" pitchFamily="34" charset="0"/>
                          <a:ea typeface="Microsoft YaHei" charset="-122"/>
                          <a:cs typeface="Arial" panose="020B0604020202020204" pitchFamily="34" charset="0"/>
                        </a:rPr>
                        <a:t>G</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Brokkoli</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Kräutersoße,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Obst</a:t>
                      </a:r>
                      <a:endPar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err="1">
                          <a:ln>
                            <a:noFill/>
                          </a:ln>
                          <a:solidFill>
                            <a:srgbClr val="000000"/>
                          </a:solidFill>
                          <a:effectLst/>
                          <a:uLnTx/>
                          <a:uFillTx/>
                          <a:latin typeface="Arial" panose="020B0604020202020204" pitchFamily="34" charset="0"/>
                          <a:ea typeface="Microsoft YaHei" charset="-122"/>
                          <a:cs typeface="Arial" panose="020B0604020202020204" pitchFamily="34" charset="0"/>
                        </a:rPr>
                        <a:t>G</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a:cs typeface="Arial" panose="020B0604020202020204" pitchFamily="34" charset="0"/>
                        </a:rPr>
                        <a:t> Brokkoli</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Kräutersoße,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Obst</a:t>
                      </a:r>
                      <a:endPar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extLst>
                  <a:ext uri="{0D108BD9-81ED-4DB2-BD59-A6C34878D82A}">
                    <a16:rowId xmlns:a16="http://schemas.microsoft.com/office/drawing/2014/main" val="10004"/>
                  </a:ext>
                </a:extLst>
              </a:tr>
              <a:tr h="987170">
                <a:tc>
                  <a:txBody>
                    <a:bodyPr/>
                    <a:lstStyle/>
                    <a:p>
                      <a:r>
                        <a:rPr lang="de-DE" sz="600"/>
                        <a:t>Freitag</a:t>
                      </a:r>
                    </a:p>
                  </a:txBody>
                  <a:tcPr marL="121912" marR="121912" marT="60950" marB="60950"/>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Pizza mit Tomatengemüse und Käse</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Obst </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Pizza mit Geflügel- salami</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G,1,2,3,101a,102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und Käse,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Obst </a:t>
                      </a:r>
                      <a:endPar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Hausgemachter Brokkolibratling</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101a, 102,103</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gebackene Drillinge,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Joghurtsoße</a:t>
                      </a:r>
                      <a:r>
                        <a:rPr kumimoji="0" lang="de-DE" alt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 , Obst</a:t>
                      </a:r>
                      <a:endPar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Pizza mit Tomatengemüse und Käse,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Obst </a:t>
                      </a:r>
                      <a:endParaRPr kumimoji="0" lang="de-DE"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Pizza</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 Tomatengemüse und Käse,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5"/>
                  </a:ext>
                </a:extLst>
              </a:tr>
            </a:tbl>
          </a:graphicData>
        </a:graphic>
      </p:graphicFrame>
      <p:sp>
        <p:nvSpPr>
          <p:cNvPr id="3128" name="Textfeld 23"/>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a:ea typeface="Times New Roman" panose="02020603050405020304" pitchFamily="18" charset="0"/>
              <a:cs typeface="Calibri" panose="020F0502020204030204" pitchFamily="34" charset="0"/>
            </a:endParaRPr>
          </a:p>
          <a:p>
            <a:pPr algn="just" eaLnBrk="1" hangingPunct="1"/>
            <a:r>
              <a:rPr lang="de-DE" altLang="de-DE" sz="800">
                <a:ea typeface="Times New Roman" panose="02020603050405020304" pitchFamily="18" charset="0"/>
                <a:cs typeface="Calibri" panose="020F0502020204030204" pitchFamily="34" charset="0"/>
              </a:rPr>
              <a:t>In den </a:t>
            </a:r>
            <a:r>
              <a:rPr lang="de-DE" altLang="de-DE" sz="800" b="1">
                <a:ea typeface="Times New Roman" panose="02020603050405020304" pitchFamily="18" charset="0"/>
                <a:cs typeface="Calibri" panose="020F0502020204030204" pitchFamily="34" charset="0"/>
              </a:rPr>
              <a:t>weiterführenden Schulen entfällt</a:t>
            </a:r>
            <a:r>
              <a:rPr lang="de-DE" altLang="de-DE" sz="800">
                <a:ea typeface="Times New Roman" panose="02020603050405020304" pitchFamily="18" charset="0"/>
                <a:cs typeface="Calibri" panose="020F0502020204030204" pitchFamily="34" charset="0"/>
              </a:rPr>
              <a:t> der im Speiseplan angegebene </a:t>
            </a:r>
            <a:r>
              <a:rPr lang="de-DE" altLang="de-DE" sz="800" b="1">
                <a:ea typeface="Times New Roman" panose="02020603050405020304" pitchFamily="18" charset="0"/>
                <a:cs typeface="Calibri" panose="020F0502020204030204" pitchFamily="34" charset="0"/>
              </a:rPr>
              <a:t>Nachtisch/Salat/Obst/Rohkost</a:t>
            </a:r>
            <a:r>
              <a:rPr lang="de-DE" altLang="de-DE" sz="800">
                <a:ea typeface="Times New Roman" panose="02020603050405020304" pitchFamily="18" charset="0"/>
                <a:cs typeface="Calibri" panose="020F0502020204030204" pitchFamily="34" charset="0"/>
              </a:rPr>
              <a:t>. </a:t>
            </a:r>
            <a:r>
              <a:rPr lang="de-DE" altLang="de-DE" sz="800" b="1">
                <a:ea typeface="Times New Roman" panose="02020603050405020304" pitchFamily="18" charset="0"/>
                <a:cs typeface="Calibri" panose="020F0502020204030204" pitchFamily="34" charset="0"/>
              </a:rPr>
              <a:t>Stattdessen</a:t>
            </a:r>
            <a:r>
              <a:rPr lang="de-DE" altLang="de-DE" sz="800">
                <a:ea typeface="Times New Roman" panose="02020603050405020304" pitchFamily="18" charset="0"/>
                <a:cs typeface="Calibri" panose="020F0502020204030204" pitchFamily="34" charset="0"/>
              </a:rPr>
              <a:t> gibt es eine </a:t>
            </a:r>
            <a:r>
              <a:rPr lang="de-DE" altLang="de-DE" sz="800" b="1">
                <a:ea typeface="Times New Roman" panose="02020603050405020304" pitchFamily="18" charset="0"/>
                <a:cs typeface="Calibri" panose="020F0502020204030204" pitchFamily="34" charset="0"/>
              </a:rPr>
              <a:t>Salat- und </a:t>
            </a:r>
            <a:r>
              <a:rPr lang="de-DE" altLang="de-DE" sz="800" b="1" err="1">
                <a:ea typeface="Times New Roman" panose="02020603050405020304" pitchFamily="18" charset="0"/>
                <a:cs typeface="Calibri" panose="020F0502020204030204" pitchFamily="34" charset="0"/>
              </a:rPr>
              <a:t>Obstbar</a:t>
            </a:r>
            <a:r>
              <a:rPr lang="de-DE" altLang="de-DE" sz="800" b="1">
                <a:ea typeface="Times New Roman" panose="02020603050405020304" pitchFamily="18" charset="0"/>
                <a:cs typeface="Calibri" panose="020F0502020204030204" pitchFamily="34" charset="0"/>
              </a:rPr>
              <a:t>, </a:t>
            </a:r>
            <a:r>
              <a:rPr lang="de-DE" altLang="de-DE" sz="800">
                <a:ea typeface="Times New Roman" panose="02020603050405020304" pitchFamily="18" charset="0"/>
                <a:cs typeface="Calibri" panose="020F0502020204030204" pitchFamily="34" charset="0"/>
              </a:rPr>
              <a:t>die mit verschiedenen Salaten sowie Gemüse und aufgeschnittenem Obst gefüllt ist. Außerdem gibt es</a:t>
            </a:r>
            <a:r>
              <a:rPr lang="de-DE" altLang="de-DE" sz="800" b="1">
                <a:ea typeface="Times New Roman" panose="02020603050405020304" pitchFamily="18" charset="0"/>
                <a:cs typeface="Calibri" panose="020F0502020204030204" pitchFamily="34" charset="0"/>
              </a:rPr>
              <a:t> </a:t>
            </a:r>
            <a:r>
              <a:rPr lang="de-DE" altLang="de-DE" sz="800">
                <a:ea typeface="Times New Roman" panose="02020603050405020304" pitchFamily="18" charset="0"/>
                <a:cs typeface="Calibri" panose="020F0502020204030204" pitchFamily="34" charset="0"/>
              </a:rPr>
              <a:t>zweimal wöchentlich einen Milchnachtisch (Naturjoghurt mit Früchten, Pudding, Milchreis). Diese gehören </a:t>
            </a:r>
            <a:r>
              <a:rPr lang="de-DE" altLang="de-DE" sz="800" b="1">
                <a:ea typeface="Times New Roman" panose="02020603050405020304" pitchFamily="18" charset="0"/>
                <a:cs typeface="Calibri" panose="020F0502020204030204" pitchFamily="34" charset="0"/>
              </a:rPr>
              <a:t>zu jedem Menü </a:t>
            </a:r>
            <a:r>
              <a:rPr lang="de-DE" altLang="de-DE" sz="800">
                <a:ea typeface="Times New Roman" panose="02020603050405020304" pitchFamily="18" charset="0"/>
                <a:cs typeface="Calibri" panose="020F0502020204030204" pitchFamily="34" charset="0"/>
              </a:rPr>
              <a:t>und sind </a:t>
            </a:r>
            <a:r>
              <a:rPr lang="de-DE" altLang="de-DE" sz="800" b="1">
                <a:ea typeface="Times New Roman" panose="02020603050405020304" pitchFamily="18" charset="0"/>
                <a:cs typeface="Calibri" panose="020F0502020204030204" pitchFamily="34" charset="0"/>
              </a:rPr>
              <a:t>im Preis inbegriffen</a:t>
            </a:r>
            <a:r>
              <a:rPr lang="de-DE" altLang="de-DE" sz="800">
                <a:ea typeface="Times New Roman" panose="02020603050405020304" pitchFamily="18" charset="0"/>
                <a:cs typeface="Calibri" panose="020F0502020204030204" pitchFamily="34" charset="0"/>
              </a:rPr>
              <a:t>!</a:t>
            </a:r>
            <a:endParaRPr lang="de-DE" altLang="de-DE" sz="80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a:ea typeface="Times New Roman" panose="02020603050405020304" pitchFamily="18" charset="0"/>
                <a:cs typeface="Calibri" panose="020F0502020204030204" pitchFamily="34" charset="0"/>
              </a:rPr>
              <a:t>Für weitere Informationen besuchen Sie uns im Internet unter </a:t>
            </a:r>
            <a:r>
              <a:rPr lang="de-DE" altLang="de-DE" sz="800" b="1">
                <a:ea typeface="Times New Roman" panose="02020603050405020304" pitchFamily="18" charset="0"/>
                <a:cs typeface="Calibri" panose="020F0502020204030204" pitchFamily="34" charset="0"/>
              </a:rPr>
              <a:t>www.zwergenlunch.com</a:t>
            </a:r>
          </a:p>
        </p:txBody>
      </p:sp>
      <p:sp>
        <p:nvSpPr>
          <p:cNvPr id="3129" name="Textfeld 8"/>
          <p:cNvSpPr txBox="1">
            <a:spLocks noChangeArrowheads="1"/>
          </p:cNvSpPr>
          <p:nvPr/>
        </p:nvSpPr>
        <p:spPr bwMode="auto">
          <a:xfrm>
            <a:off x="176213" y="6589713"/>
            <a:ext cx="4754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588</Words>
  <Application>Microsoft Office PowerPoint</Application>
  <PresentationFormat>Bildschirmpräsentation (4:3)</PresentationFormat>
  <Paragraphs>66</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1</cp:revision>
  <cp:lastPrinted>2018-11-30T13:42:15Z</cp:lastPrinted>
  <dcterms:created xsi:type="dcterms:W3CDTF">2014-05-01T14:33:00Z</dcterms:created>
  <dcterms:modified xsi:type="dcterms:W3CDTF">2024-04-05T09:52:57Z</dcterms:modified>
</cp:coreProperties>
</file>