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11T09:54:49.139" v="1"/>
      <pc:docMkLst>
        <pc:docMk/>
      </pc:docMkLst>
      <pc:sldChg chg="modSp">
        <pc:chgData name="Simone Kreitmeier" userId="c038d9f2b709ac6d" providerId="LiveId" clId="{57B05849-4FF9-4B19-857A-1A317A83982D}" dt="2026-08-11T09:54:49.139" v="1"/>
        <pc:sldMkLst>
          <pc:docMk/>
          <pc:sldMk cId="0" sldId="256"/>
        </pc:sldMkLst>
        <pc:graphicFrameChg chg="mod">
          <ac:chgData name="Simone Kreitmeier" userId="c038d9f2b709ac6d" providerId="LiveId" clId="{57B05849-4FF9-4B19-857A-1A317A83982D}" dt="2026-08-11T09:54:49.139" v="1"/>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11.08.2026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11.08.2026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11.08.2026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11.08.2026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11.08.2026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11.08.2026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11.08.2026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11.08.2026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11.08.2026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11.08.2026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11.08.2026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11.08.2026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11.08.2026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14.09.-18.09.2026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3904190180"/>
              </p:ext>
            </p:extLst>
          </p:nvPr>
        </p:nvGraphicFramePr>
        <p:xfrm>
          <a:off x="300038" y="904875"/>
          <a:ext cx="6270623" cy="5651232"/>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Kichererbsen</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-Linsen-</a:t>
                      </a:r>
                      <a:r>
                        <a:rPr kumimoji="0" lang="de-DE" alt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Kokosmilch</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Fischburger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101a,102,103,106,109,112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Eisbergsalat, Gurken, Tomaten, Remou-ladensoße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1,102,109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Kirschjoghurt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Möhren-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20" marR="121920" marT="60960" marB="60960"/>
                </a:tc>
                <a:extLst>
                  <a:ext uri="{0D108BD9-81ED-4DB2-BD59-A6C34878D82A}">
                    <a16:rowId xmlns:a16="http://schemas.microsoft.com/office/drawing/2014/main" val="10001"/>
                  </a:ext>
                </a:extLst>
              </a:tr>
              <a:tr h="981041">
                <a:tc>
                  <a:txBody>
                    <a:bodyPr/>
                    <a:lstStyle/>
                    <a:p>
                      <a:r>
                        <a:rPr lang="de-DE" sz="700"/>
                        <a:t>Dienstag </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Hausgemachter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Couscous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-Bratling mit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panose="020B0604020202020204" pitchFamily="34" charset="0"/>
                          <a:ea typeface="Microsoft YaHei" charset="-122"/>
                          <a:cs typeface="Arial" panose="020B0604020202020204" pitchFamily="34" charset="0"/>
                        </a:rPr>
                        <a:t>Hähnchensteak</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-Paprika-Soße,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p>
                  </a:txBody>
                  <a:tcPr marL="121912" marR="121912" marT="60946" marB="60946"/>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Lachsstäbchen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 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Rohkost*          </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Alaska Seelachsfilet in Knusperpanade,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101a</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Rohkost*          </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Blumenkohl-Käse-Knusper-stern</a:t>
                      </a:r>
                      <a:r>
                        <a:rPr kumimoji="0" lang="de-DE" altLang="de-DE" sz="8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101a,102,103,108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Rohkost*</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Kräutersoße, Rohkost* </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Kräutersoße, Rohkost* </a:t>
                      </a:r>
                    </a:p>
                  </a:txBody>
                  <a:tcPr marL="121920" marR="121920" marT="60960" marB="60960"/>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Hartkäse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Quarkkeulchen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101a, 102,103</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kalte Vanillesoße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102,105</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Gurkensalat in  einem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Spinatsoße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101d,101a,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a:t>
                      </a:r>
                      <a:r>
                        <a:rPr kumimoji="0" lang="de-DE" sz="800" b="1" i="0" u="none" strike="noStrike" kern="1200" cap="none" spc="0" normalizeH="0" baseline="0" noProof="0" dirty="0">
                          <a:ln>
                            <a:noFill/>
                          </a:ln>
                          <a:solidFill>
                            <a:srgbClr val="0033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soße,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Gurkensalat in  einem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dressing</a:t>
                      </a:r>
                    </a:p>
                  </a:txBody>
                  <a:tcPr marL="121920" marR="121920" marT="60960" marB="60960"/>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Geflügel-leberkäse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Kartoffelstampf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und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Hausgemachter Kartoffel-Polenta-Taler,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Kartoffel-stampf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und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Hausgemachter Kartoffel-Polenta-Taler, Kartoffelstampf,</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         Obst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Hausgemachter Kartoffel-Polenta-Taler, Kartoffelstampf,</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 Möhren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Bratensoße,       Obst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572</Words>
  <Application>Microsoft Office PowerPoint</Application>
  <PresentationFormat>Bildschirmpräsentation (4:3)</PresentationFormat>
  <Paragraphs>58</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16</cp:revision>
  <cp:lastPrinted>2023-03-01T14:05:07Z</cp:lastPrinted>
  <dcterms:created xsi:type="dcterms:W3CDTF">2014-05-01T14:33:00Z</dcterms:created>
  <dcterms:modified xsi:type="dcterms:W3CDTF">2026-08-11T09:54:53Z</dcterms:modified>
</cp:coreProperties>
</file>