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8163"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3108" y="9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modSld">
      <pc:chgData name="Simone Kreitmeier" userId="c038d9f2b709ac6d" providerId="LiveId" clId="{57B05849-4FF9-4B19-857A-1A317A83982D}" dt="2026-08-03T12:26:29.693" v="1"/>
      <pc:docMkLst>
        <pc:docMk/>
      </pc:docMkLst>
      <pc:sldChg chg="modSp">
        <pc:chgData name="Simone Kreitmeier" userId="c038d9f2b709ac6d" providerId="LiveId" clId="{57B05849-4FF9-4B19-857A-1A317A83982D}" dt="2026-08-03T12:26:29.693" v="1"/>
        <pc:sldMkLst>
          <pc:docMk/>
          <pc:sldMk cId="0" sldId="256"/>
        </pc:sldMkLst>
        <pc:graphicFrameChg chg="mod">
          <ac:chgData name="Simone Kreitmeier" userId="c038d9f2b709ac6d" providerId="LiveId" clId="{57B05849-4FF9-4B19-857A-1A317A83982D}" dt="2026-08-03T12:26:29.693" v="1"/>
          <ac:graphicFrameMkLst>
            <pc:docMk/>
            <pc:sldMk cId="0" sldId="256"/>
            <ac:graphicFrameMk id="8"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84605" cy="501095"/>
          </a:xfrm>
          <a:prstGeom prst="rect">
            <a:avLst/>
          </a:prstGeom>
        </p:spPr>
        <p:txBody>
          <a:bodyPr vert="horz" lIns="91668" tIns="45834" rIns="91668" bIns="45834"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p:cNvSpPr>
            <a:spLocks noGrp="1"/>
          </p:cNvSpPr>
          <p:nvPr>
            <p:ph type="dt" idx="1"/>
          </p:nvPr>
        </p:nvSpPr>
        <p:spPr>
          <a:xfrm>
            <a:off x="3901965" y="1"/>
            <a:ext cx="2984605" cy="501095"/>
          </a:xfrm>
          <a:prstGeom prst="rect">
            <a:avLst/>
          </a:prstGeom>
        </p:spPr>
        <p:txBody>
          <a:bodyPr vert="horz" lIns="91668" tIns="45834" rIns="91668" bIns="45834" rtlCol="0"/>
          <a:lstStyle>
            <a:lvl1pPr algn="r" eaLnBrk="1" fontAlgn="auto" hangingPunct="1">
              <a:spcBef>
                <a:spcPts val="0"/>
              </a:spcBef>
              <a:spcAft>
                <a:spcPts val="0"/>
              </a:spcAft>
              <a:defRPr sz="1200">
                <a:latin typeface="+mn-lt"/>
              </a:defRPr>
            </a:lvl1pPr>
          </a:lstStyle>
          <a:p>
            <a:pPr>
              <a:defRPr/>
            </a:pPr>
            <a:fld id="{09D857B8-C587-4064-9FD7-A00D3907D6D2}" type="datetimeFigureOut">
              <a:rPr lang="de-DE"/>
              <a:pPr>
                <a:defRPr/>
              </a:pPr>
              <a:t>03.08.2026</a:t>
            </a:fld>
            <a:endParaRPr lang="de-DE"/>
          </a:p>
        </p:txBody>
      </p:sp>
      <p:sp>
        <p:nvSpPr>
          <p:cNvPr id="4" name="Folienbildplatzhalter 3"/>
          <p:cNvSpPr>
            <a:spLocks noGrp="1" noRot="1" noChangeAspect="1"/>
          </p:cNvSpPr>
          <p:nvPr>
            <p:ph type="sldImg" idx="2"/>
          </p:nvPr>
        </p:nvSpPr>
        <p:spPr>
          <a:xfrm>
            <a:off x="2035175" y="750888"/>
            <a:ext cx="2817813" cy="3757612"/>
          </a:xfrm>
          <a:prstGeom prst="rect">
            <a:avLst/>
          </a:prstGeom>
          <a:noFill/>
          <a:ln w="12700">
            <a:solidFill>
              <a:prstClr val="black"/>
            </a:solidFill>
          </a:ln>
        </p:spPr>
        <p:txBody>
          <a:bodyPr vert="horz" lIns="91668" tIns="45834" rIns="91668" bIns="45834" rtlCol="0" anchor="ctr"/>
          <a:lstStyle/>
          <a:p>
            <a:pPr lvl="0"/>
            <a:endParaRPr lang="de-DE" noProof="0"/>
          </a:p>
        </p:txBody>
      </p:sp>
      <p:sp>
        <p:nvSpPr>
          <p:cNvPr id="5" name="Notizenplatzhalter 4"/>
          <p:cNvSpPr>
            <a:spLocks noGrp="1"/>
          </p:cNvSpPr>
          <p:nvPr>
            <p:ph type="body" sz="quarter" idx="3"/>
          </p:nvPr>
        </p:nvSpPr>
        <p:spPr>
          <a:xfrm>
            <a:off x="688020" y="4758014"/>
            <a:ext cx="5512123" cy="4509852"/>
          </a:xfrm>
          <a:prstGeom prst="rect">
            <a:avLst/>
          </a:prstGeom>
        </p:spPr>
        <p:txBody>
          <a:bodyPr vert="horz" lIns="91668" tIns="45834" rIns="91668" bIns="45834"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516028"/>
            <a:ext cx="2984605" cy="501095"/>
          </a:xfrm>
          <a:prstGeom prst="rect">
            <a:avLst/>
          </a:prstGeom>
        </p:spPr>
        <p:txBody>
          <a:bodyPr vert="horz" lIns="91668" tIns="45834" rIns="91668" bIns="45834"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p:cNvSpPr>
            <a:spLocks noGrp="1"/>
          </p:cNvSpPr>
          <p:nvPr>
            <p:ph type="sldNum" sz="quarter" idx="5"/>
          </p:nvPr>
        </p:nvSpPr>
        <p:spPr>
          <a:xfrm>
            <a:off x="3901965" y="9516028"/>
            <a:ext cx="2984605" cy="501095"/>
          </a:xfrm>
          <a:prstGeom prst="rect">
            <a:avLst/>
          </a:prstGeom>
        </p:spPr>
        <p:txBody>
          <a:bodyPr vert="horz" wrap="square" lIns="91668" tIns="45834" rIns="91668" bIns="45834" numCol="1" anchor="b" anchorCtr="0" compatLnSpc="1">
            <a:prstTxWarp prst="textNoShape">
              <a:avLst/>
            </a:prstTxWarp>
          </a:bodyPr>
          <a:lstStyle>
            <a:lvl1pPr algn="r" eaLnBrk="1" hangingPunct="1">
              <a:defRPr sz="1200" smtClean="0"/>
            </a:lvl1pPr>
          </a:lstStyle>
          <a:p>
            <a:pPr>
              <a:defRPr/>
            </a:pPr>
            <a:fld id="{5348311B-4C35-484F-9A48-D9940579B32A}" type="slidenum">
              <a:rPr lang="de-DE" altLang="de-DE"/>
              <a:pPr>
                <a:defRPr/>
              </a:pPr>
              <a:t>‹Nr.›</a:t>
            </a:fld>
            <a:endParaRPr lang="de-DE" altLang="de-DE"/>
          </a:p>
        </p:txBody>
      </p:sp>
    </p:spTree>
    <p:extLst>
      <p:ext uri="{BB962C8B-B14F-4D97-AF65-F5344CB8AC3E}">
        <p14:creationId xmlns:p14="http://schemas.microsoft.com/office/powerpoint/2010/main" val="225596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409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410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4807" indent="-286464">
              <a:defRPr>
                <a:solidFill>
                  <a:schemeClr val="tx1"/>
                </a:solidFill>
                <a:latin typeface="Calibri" panose="020F0502020204030204" pitchFamily="34" charset="0"/>
              </a:defRPr>
            </a:lvl2pPr>
            <a:lvl3pPr marL="1145858" indent="-229172">
              <a:defRPr>
                <a:solidFill>
                  <a:schemeClr val="tx1"/>
                </a:solidFill>
                <a:latin typeface="Calibri" panose="020F0502020204030204" pitchFamily="34" charset="0"/>
              </a:defRPr>
            </a:lvl3pPr>
            <a:lvl4pPr marL="1604201" indent="-229172">
              <a:defRPr>
                <a:solidFill>
                  <a:schemeClr val="tx1"/>
                </a:solidFill>
                <a:latin typeface="Calibri" panose="020F0502020204030204" pitchFamily="34" charset="0"/>
              </a:defRPr>
            </a:lvl4pPr>
            <a:lvl5pPr marL="2062544" indent="-229172">
              <a:defRPr>
                <a:solidFill>
                  <a:schemeClr val="tx1"/>
                </a:solidFill>
                <a:latin typeface="Calibri" panose="020F0502020204030204" pitchFamily="34" charset="0"/>
              </a:defRPr>
            </a:lvl5pPr>
            <a:lvl6pPr marL="2520887" indent="-229172" eaLnBrk="0" fontAlgn="base" hangingPunct="0">
              <a:spcBef>
                <a:spcPct val="0"/>
              </a:spcBef>
              <a:spcAft>
                <a:spcPct val="0"/>
              </a:spcAft>
              <a:defRPr>
                <a:solidFill>
                  <a:schemeClr val="tx1"/>
                </a:solidFill>
                <a:latin typeface="Calibri" panose="020F0502020204030204" pitchFamily="34" charset="0"/>
              </a:defRPr>
            </a:lvl6pPr>
            <a:lvl7pPr marL="2979230" indent="-229172" eaLnBrk="0" fontAlgn="base" hangingPunct="0">
              <a:spcBef>
                <a:spcPct val="0"/>
              </a:spcBef>
              <a:spcAft>
                <a:spcPct val="0"/>
              </a:spcAft>
              <a:defRPr>
                <a:solidFill>
                  <a:schemeClr val="tx1"/>
                </a:solidFill>
                <a:latin typeface="Calibri" panose="020F0502020204030204" pitchFamily="34" charset="0"/>
              </a:defRPr>
            </a:lvl7pPr>
            <a:lvl8pPr marL="3437573" indent="-229172" eaLnBrk="0" fontAlgn="base" hangingPunct="0">
              <a:spcBef>
                <a:spcPct val="0"/>
              </a:spcBef>
              <a:spcAft>
                <a:spcPct val="0"/>
              </a:spcAft>
              <a:defRPr>
                <a:solidFill>
                  <a:schemeClr val="tx1"/>
                </a:solidFill>
                <a:latin typeface="Calibri" panose="020F0502020204030204" pitchFamily="34" charset="0"/>
              </a:defRPr>
            </a:lvl8pPr>
            <a:lvl9pPr marL="3895916" indent="-229172" eaLnBrk="0" fontAlgn="base" hangingPunct="0">
              <a:spcBef>
                <a:spcPct val="0"/>
              </a:spcBef>
              <a:spcAft>
                <a:spcPct val="0"/>
              </a:spcAft>
              <a:defRPr>
                <a:solidFill>
                  <a:schemeClr val="tx1"/>
                </a:solidFill>
                <a:latin typeface="Calibri" panose="020F0502020204030204" pitchFamily="34" charset="0"/>
              </a:defRPr>
            </a:lvl9pPr>
          </a:lstStyle>
          <a:p>
            <a:fld id="{B9820AE0-CB80-49DA-8752-AACAF9EF1705}" type="slidenum">
              <a:rPr lang="de-DE" altLang="de-DE"/>
              <a:pPr/>
              <a:t>1</a:t>
            </a:fld>
            <a:endParaRPr lang="de-DE" altLang="de-DE"/>
          </a:p>
        </p:txBody>
      </p:sp>
    </p:spTree>
    <p:extLst>
      <p:ext uri="{BB962C8B-B14F-4D97-AF65-F5344CB8AC3E}">
        <p14:creationId xmlns:p14="http://schemas.microsoft.com/office/powerpoint/2010/main" val="1903436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p:cNvSpPr>
            <a:spLocks noGrp="1"/>
          </p:cNvSpPr>
          <p:nvPr>
            <p:ph type="dt" sz="half" idx="10"/>
          </p:nvPr>
        </p:nvSpPr>
        <p:spPr/>
        <p:txBody>
          <a:bodyPr/>
          <a:lstStyle>
            <a:lvl1pPr>
              <a:defRPr/>
            </a:lvl1pPr>
          </a:lstStyle>
          <a:p>
            <a:pPr>
              <a:defRPr/>
            </a:pPr>
            <a:fld id="{E746710D-10C3-4A4A-AA43-88C07E8BF77B}"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2FE19094-4546-4609-BE04-6AEF68765F88}" type="slidenum">
              <a:rPr lang="de-DE" altLang="de-DE"/>
              <a:pPr>
                <a:defRPr/>
              </a:pPr>
              <a:t>‹Nr.›</a:t>
            </a:fld>
            <a:endParaRPr lang="de-DE" altLang="de-DE"/>
          </a:p>
        </p:txBody>
      </p:sp>
    </p:spTree>
    <p:extLst>
      <p:ext uri="{BB962C8B-B14F-4D97-AF65-F5344CB8AC3E}">
        <p14:creationId xmlns:p14="http://schemas.microsoft.com/office/powerpoint/2010/main" val="203480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86FB07A7-FABB-4530-86EC-4629B19BE09A}"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7D856EFE-4914-4ABD-BEA5-60ABF698206C}" type="slidenum">
              <a:rPr lang="de-DE" altLang="de-DE"/>
              <a:pPr>
                <a:defRPr/>
              </a:pPr>
              <a:t>‹Nr.›</a:t>
            </a:fld>
            <a:endParaRPr lang="de-DE" altLang="de-DE"/>
          </a:p>
        </p:txBody>
      </p:sp>
    </p:spTree>
    <p:extLst>
      <p:ext uri="{BB962C8B-B14F-4D97-AF65-F5344CB8AC3E}">
        <p14:creationId xmlns:p14="http://schemas.microsoft.com/office/powerpoint/2010/main" val="2250098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A7A0B826-D41F-4364-B3E9-C922BAA4FAB3}"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0CB3208A-089C-4B37-B27A-CF5BB5C03333}" type="slidenum">
              <a:rPr lang="de-DE" altLang="de-DE"/>
              <a:pPr>
                <a:defRPr/>
              </a:pPr>
              <a:t>‹Nr.›</a:t>
            </a:fld>
            <a:endParaRPr lang="de-DE" altLang="de-DE"/>
          </a:p>
        </p:txBody>
      </p:sp>
    </p:spTree>
    <p:extLst>
      <p:ext uri="{BB962C8B-B14F-4D97-AF65-F5344CB8AC3E}">
        <p14:creationId xmlns:p14="http://schemas.microsoft.com/office/powerpoint/2010/main" val="276004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D46F9D21-296E-4948-A9B1-099334805FAE}"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5B751C3E-ACE6-4D63-8E28-E17090F78DBC}" type="slidenum">
              <a:rPr lang="de-DE" altLang="de-DE"/>
              <a:pPr>
                <a:defRPr/>
              </a:pPr>
              <a:t>‹Nr.›</a:t>
            </a:fld>
            <a:endParaRPr lang="de-DE" altLang="de-DE"/>
          </a:p>
        </p:txBody>
      </p:sp>
    </p:spTree>
    <p:extLst>
      <p:ext uri="{BB962C8B-B14F-4D97-AF65-F5344CB8AC3E}">
        <p14:creationId xmlns:p14="http://schemas.microsoft.com/office/powerpoint/2010/main" val="142944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lvl1pPr>
              <a:defRPr/>
            </a:lvl1pPr>
          </a:lstStyle>
          <a:p>
            <a:pPr>
              <a:defRPr/>
            </a:pPr>
            <a:fld id="{CFF83D7C-4DC2-4761-A97A-EA4C7C10675E}"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D2B06E0B-D307-4D3E-9A9B-D95BDE831DF8}" type="slidenum">
              <a:rPr lang="de-DE" altLang="de-DE"/>
              <a:pPr>
                <a:defRPr/>
              </a:pPr>
              <a:t>‹Nr.›</a:t>
            </a:fld>
            <a:endParaRPr lang="de-DE" altLang="de-DE"/>
          </a:p>
        </p:txBody>
      </p:sp>
    </p:spTree>
    <p:extLst>
      <p:ext uri="{BB962C8B-B14F-4D97-AF65-F5344CB8AC3E}">
        <p14:creationId xmlns:p14="http://schemas.microsoft.com/office/powerpoint/2010/main" val="2476946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p:cNvSpPr>
            <a:spLocks noGrp="1"/>
          </p:cNvSpPr>
          <p:nvPr>
            <p:ph type="dt" sz="half" idx="10"/>
          </p:nvPr>
        </p:nvSpPr>
        <p:spPr/>
        <p:txBody>
          <a:bodyPr/>
          <a:lstStyle>
            <a:lvl1pPr>
              <a:defRPr/>
            </a:lvl1pPr>
          </a:lstStyle>
          <a:p>
            <a:pPr>
              <a:defRPr/>
            </a:pPr>
            <a:fld id="{0247E02F-EBE2-45A0-A846-B8EDAFF398CA}"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0066DF30-7DE4-40DE-B3B0-8FBB45932752}" type="slidenum">
              <a:rPr lang="de-DE" altLang="de-DE"/>
              <a:pPr>
                <a:defRPr/>
              </a:pPr>
              <a:t>‹Nr.›</a:t>
            </a:fld>
            <a:endParaRPr lang="de-DE" altLang="de-DE"/>
          </a:p>
        </p:txBody>
      </p:sp>
    </p:spTree>
    <p:extLst>
      <p:ext uri="{BB962C8B-B14F-4D97-AF65-F5344CB8AC3E}">
        <p14:creationId xmlns:p14="http://schemas.microsoft.com/office/powerpoint/2010/main" val="1622424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p:cNvSpPr>
            <a:spLocks noGrp="1"/>
          </p:cNvSpPr>
          <p:nvPr>
            <p:ph type="dt" sz="half" idx="10"/>
          </p:nvPr>
        </p:nvSpPr>
        <p:spPr/>
        <p:txBody>
          <a:bodyPr/>
          <a:lstStyle>
            <a:lvl1pPr>
              <a:defRPr/>
            </a:lvl1pPr>
          </a:lstStyle>
          <a:p>
            <a:pPr>
              <a:defRPr/>
            </a:pPr>
            <a:fld id="{3E1A2C77-8870-4AD8-A406-0CD520B4E0DA}" type="datetimeFigureOut">
              <a:rPr lang="de-DE"/>
              <a:pPr>
                <a:defRPr/>
              </a:pPr>
              <a:t>03.08.2026</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7ACB304E-74D4-41B8-AB59-42B1EED21DDE}" type="slidenum">
              <a:rPr lang="de-DE" altLang="de-DE"/>
              <a:pPr>
                <a:defRPr/>
              </a:pPr>
              <a:t>‹Nr.›</a:t>
            </a:fld>
            <a:endParaRPr lang="de-DE" altLang="de-DE"/>
          </a:p>
        </p:txBody>
      </p:sp>
    </p:spTree>
    <p:extLst>
      <p:ext uri="{BB962C8B-B14F-4D97-AF65-F5344CB8AC3E}">
        <p14:creationId xmlns:p14="http://schemas.microsoft.com/office/powerpoint/2010/main" val="7704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p:cNvSpPr>
            <a:spLocks noGrp="1"/>
          </p:cNvSpPr>
          <p:nvPr>
            <p:ph type="dt" sz="half" idx="10"/>
          </p:nvPr>
        </p:nvSpPr>
        <p:spPr/>
        <p:txBody>
          <a:bodyPr/>
          <a:lstStyle>
            <a:lvl1pPr>
              <a:defRPr/>
            </a:lvl1pPr>
          </a:lstStyle>
          <a:p>
            <a:pPr>
              <a:defRPr/>
            </a:pPr>
            <a:fld id="{8ACE3F31-FF38-42A6-9F5E-01682F1263C2}" type="datetimeFigureOut">
              <a:rPr lang="de-DE"/>
              <a:pPr>
                <a:defRPr/>
              </a:pPr>
              <a:t>03.08.2026</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59C7EB2C-1C6C-496F-881E-E2AC784ED7E1}" type="slidenum">
              <a:rPr lang="de-DE" altLang="de-DE"/>
              <a:pPr>
                <a:defRPr/>
              </a:pPr>
              <a:t>‹Nr.›</a:t>
            </a:fld>
            <a:endParaRPr lang="de-DE" altLang="de-DE"/>
          </a:p>
        </p:txBody>
      </p:sp>
    </p:spTree>
    <p:extLst>
      <p:ext uri="{BB962C8B-B14F-4D97-AF65-F5344CB8AC3E}">
        <p14:creationId xmlns:p14="http://schemas.microsoft.com/office/powerpoint/2010/main" val="286068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3BDA8D-07B5-4968-9BAB-6A441BA2245D}" type="datetimeFigureOut">
              <a:rPr lang="de-DE"/>
              <a:pPr>
                <a:defRPr/>
              </a:pPr>
              <a:t>03.08.2026</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61B9C756-FCB2-4ED3-9F05-CAA9F5BB12B9}" type="slidenum">
              <a:rPr lang="de-DE" altLang="de-DE"/>
              <a:pPr>
                <a:defRPr/>
              </a:pPr>
              <a:t>‹Nr.›</a:t>
            </a:fld>
            <a:endParaRPr lang="de-DE" altLang="de-DE"/>
          </a:p>
        </p:txBody>
      </p:sp>
    </p:spTree>
    <p:extLst>
      <p:ext uri="{BB962C8B-B14F-4D97-AF65-F5344CB8AC3E}">
        <p14:creationId xmlns:p14="http://schemas.microsoft.com/office/powerpoint/2010/main" val="180098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068C7B3D-C178-4F62-BAFA-19EB1B66715A}"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5994BC67-C9F2-4D92-A4C0-ABA13B48A96C}" type="slidenum">
              <a:rPr lang="de-DE" altLang="de-DE"/>
              <a:pPr>
                <a:defRPr/>
              </a:pPr>
              <a:t>‹Nr.›</a:t>
            </a:fld>
            <a:endParaRPr lang="de-DE" altLang="de-DE"/>
          </a:p>
        </p:txBody>
      </p:sp>
    </p:spTree>
    <p:extLst>
      <p:ext uri="{BB962C8B-B14F-4D97-AF65-F5344CB8AC3E}">
        <p14:creationId xmlns:p14="http://schemas.microsoft.com/office/powerpoint/2010/main" val="594214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67230B11-7981-4759-99C3-D6F130639CE5}"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965A4E44-3E6D-40D5-AB3F-975BF39051C6}" type="slidenum">
              <a:rPr lang="de-DE" altLang="de-DE"/>
              <a:pPr>
                <a:defRPr/>
              </a:pPr>
              <a:t>‹Nr.›</a:t>
            </a:fld>
            <a:endParaRPr lang="de-DE" altLang="de-DE"/>
          </a:p>
        </p:txBody>
      </p:sp>
    </p:spTree>
    <p:extLst>
      <p:ext uri="{BB962C8B-B14F-4D97-AF65-F5344CB8AC3E}">
        <p14:creationId xmlns:p14="http://schemas.microsoft.com/office/powerpoint/2010/main" val="84085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1027" name="Text Placeholder 2"/>
          <p:cNvSpPr>
            <a:spLocks noGrp="1"/>
          </p:cNvSpPr>
          <p:nvPr>
            <p:ph type="body" idx="1"/>
          </p:nvPr>
        </p:nvSpPr>
        <p:spPr bwMode="auto">
          <a:xfrm>
            <a:off x="471488" y="2433638"/>
            <a:ext cx="5915025" cy="580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en-US" altLang="de-DE"/>
          </a:p>
        </p:txBody>
      </p:sp>
      <p:sp>
        <p:nvSpPr>
          <p:cNvPr id="4" name="Date Placeholder 3"/>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E8D0F63B-28EC-4485-8BCE-774E02731109}" type="datetimeFigureOut">
              <a:rPr lang="de-DE"/>
              <a:pPr>
                <a:defRPr/>
              </a:pPr>
              <a:t>03.08.2026</a:t>
            </a:fld>
            <a:endParaRPr lang="de-DE"/>
          </a:p>
        </p:txBody>
      </p:sp>
      <p:sp>
        <p:nvSpPr>
          <p:cNvPr id="5" name="Footer Placeholder 4"/>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p:cNvSpPr>
            <a:spLocks noGrp="1"/>
          </p:cNvSpPr>
          <p:nvPr>
            <p:ph type="sldNum" sz="quarter" idx="4"/>
          </p:nvPr>
        </p:nvSpPr>
        <p:spPr>
          <a:xfrm>
            <a:off x="4843463" y="8475663"/>
            <a:ext cx="1543050" cy="4857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D33EB16E-F3C9-42C1-91A0-E560CE229F9F}"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p:cNvSpPr/>
          <p:nvPr/>
        </p:nvSpPr>
        <p:spPr>
          <a:xfrm>
            <a:off x="176420" y="364630"/>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dirty="0">
                <a:ln/>
                <a:latin typeface="Comic Sans MS" panose="030F0702030302020204" pitchFamily="66" charset="0"/>
              </a:rPr>
              <a:t>Speiseplan 21.09.- 25.09.2026</a:t>
            </a: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p:cNvSpPr txBox="1">
            <a:spLocks noChangeArrowheads="1"/>
          </p:cNvSpPr>
          <p:nvPr/>
        </p:nvSpPr>
        <p:spPr bwMode="auto">
          <a:xfrm>
            <a:off x="134938" y="8008938"/>
            <a:ext cx="6586537"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p:cNvGraphicFramePr>
            <a:graphicFrameLocks noGrp="1"/>
          </p:cNvGraphicFramePr>
          <p:nvPr>
            <p:extLst>
              <p:ext uri="{D42A27DB-BD31-4B8C-83A1-F6EECF244321}">
                <p14:modId xmlns:p14="http://schemas.microsoft.com/office/powerpoint/2010/main" val="3104285691"/>
              </p:ext>
            </p:extLst>
          </p:nvPr>
        </p:nvGraphicFramePr>
        <p:xfrm>
          <a:off x="333375" y="900113"/>
          <a:ext cx="6264273" cy="5332483"/>
        </p:xfrm>
        <a:graphic>
          <a:graphicData uri="http://schemas.openxmlformats.org/drawingml/2006/table">
            <a:tbl>
              <a:tblPr firstRow="1" bandRow="1">
                <a:tableStyleId>{5C22544A-7EE6-4342-B048-85BDC9FD1C3A}</a:tableStyleId>
              </a:tblPr>
              <a:tblGrid>
                <a:gridCol w="286163">
                  <a:extLst>
                    <a:ext uri="{9D8B030D-6E8A-4147-A177-3AD203B41FA5}">
                      <a16:colId xmlns:a16="http://schemas.microsoft.com/office/drawing/2014/main" val="20000"/>
                    </a:ext>
                  </a:extLst>
                </a:gridCol>
                <a:gridCol w="1195622">
                  <a:extLst>
                    <a:ext uri="{9D8B030D-6E8A-4147-A177-3AD203B41FA5}">
                      <a16:colId xmlns:a16="http://schemas.microsoft.com/office/drawing/2014/main" val="20001"/>
                    </a:ext>
                  </a:extLst>
                </a:gridCol>
                <a:gridCol w="1195622">
                  <a:extLst>
                    <a:ext uri="{9D8B030D-6E8A-4147-A177-3AD203B41FA5}">
                      <a16:colId xmlns:a16="http://schemas.microsoft.com/office/drawing/2014/main" val="20002"/>
                    </a:ext>
                  </a:extLst>
                </a:gridCol>
                <a:gridCol w="1195622">
                  <a:extLst>
                    <a:ext uri="{9D8B030D-6E8A-4147-A177-3AD203B41FA5}">
                      <a16:colId xmlns:a16="http://schemas.microsoft.com/office/drawing/2014/main" val="20003"/>
                    </a:ext>
                  </a:extLst>
                </a:gridCol>
                <a:gridCol w="1195622">
                  <a:extLst>
                    <a:ext uri="{9D8B030D-6E8A-4147-A177-3AD203B41FA5}">
                      <a16:colId xmlns:a16="http://schemas.microsoft.com/office/drawing/2014/main" val="20004"/>
                    </a:ext>
                  </a:extLst>
                </a:gridCol>
                <a:gridCol w="1195622">
                  <a:extLst>
                    <a:ext uri="{9D8B030D-6E8A-4147-A177-3AD203B41FA5}">
                      <a16:colId xmlns:a16="http://schemas.microsoft.com/office/drawing/2014/main" val="20005"/>
                    </a:ext>
                  </a:extLst>
                </a:gridCol>
              </a:tblGrid>
              <a:tr h="286981">
                <a:tc>
                  <a:txBody>
                    <a:bodyPr/>
                    <a:lstStyle/>
                    <a:p>
                      <a:endParaRPr lang="de-DE" sz="1200"/>
                    </a:p>
                  </a:txBody>
                  <a:tcPr marL="121912" marR="121912" marT="60950" marB="60950"/>
                </a:tc>
                <a:tc>
                  <a:txBody>
                    <a:bodyPr/>
                    <a:lstStyle/>
                    <a:p>
                      <a:r>
                        <a:rPr lang="de-DE" sz="1200"/>
                        <a:t>M1 </a:t>
                      </a:r>
                    </a:p>
                  </a:txBody>
                  <a:tcPr marL="121912" marR="121912" marT="60950" marB="60950"/>
                </a:tc>
                <a:tc>
                  <a:txBody>
                    <a:bodyPr/>
                    <a:lstStyle/>
                    <a:p>
                      <a:r>
                        <a:rPr lang="de-DE" sz="1200"/>
                        <a:t>M2</a:t>
                      </a:r>
                    </a:p>
                  </a:txBody>
                  <a:tcPr marL="121912" marR="121912" marT="60950" marB="60950"/>
                </a:tc>
                <a:tc>
                  <a:txBody>
                    <a:bodyPr/>
                    <a:lstStyle/>
                    <a:p>
                      <a:r>
                        <a:rPr lang="de-DE" sz="1200"/>
                        <a:t>Vegi</a:t>
                      </a:r>
                    </a:p>
                  </a:txBody>
                  <a:tcPr marL="121912" marR="121912" marT="60950" marB="60950"/>
                </a:tc>
                <a:tc>
                  <a:txBody>
                    <a:bodyPr/>
                    <a:lstStyle/>
                    <a:p>
                      <a:r>
                        <a:rPr lang="de-DE" sz="1200"/>
                        <a:t>Allergie 1</a:t>
                      </a:r>
                    </a:p>
                  </a:txBody>
                  <a:tcPr marL="121912" marR="121912" marT="60950" marB="60950"/>
                </a:tc>
                <a:tc>
                  <a:txBody>
                    <a:bodyPr/>
                    <a:lstStyle/>
                    <a:p>
                      <a:r>
                        <a:rPr lang="de-DE" sz="1200"/>
                        <a:t>Allergie 2</a:t>
                      </a:r>
                    </a:p>
                  </a:txBody>
                  <a:tcPr marL="121912" marR="121912" marT="60950" marB="60950"/>
                </a:tc>
                <a:extLst>
                  <a:ext uri="{0D108BD9-81ED-4DB2-BD59-A6C34878D82A}">
                    <a16:rowId xmlns:a16="http://schemas.microsoft.com/office/drawing/2014/main" val="10000"/>
                  </a:ext>
                </a:extLst>
              </a:tr>
              <a:tr h="992207">
                <a:tc>
                  <a:txBody>
                    <a:bodyPr/>
                    <a:lstStyle/>
                    <a:p>
                      <a:endParaRPr lang="de-DE" sz="600"/>
                    </a:p>
                    <a:p>
                      <a:r>
                        <a:rPr lang="de-DE" sz="600"/>
                        <a:t>Montag</a:t>
                      </a:r>
                    </a:p>
                  </a:txBody>
                  <a:tcPr marL="121912" marR="121912" marT="60950" marB="60950"/>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Grießbrei</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Erdbeersoße,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Eieromelette</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102,103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Rahmkarotten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Rohkost</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Eierkuchen</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101a,102,</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Apfelkompott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„gezupfter“ Pfannkuchen, </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Apfelkompott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„gezupfter“ Pfannkuchen, </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Apfelkompott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1"/>
                  </a:ext>
                </a:extLst>
              </a:tr>
              <a:tr h="893070">
                <a:tc>
                  <a:txBody>
                    <a:bodyPr/>
                    <a:lstStyle/>
                    <a:p>
                      <a:r>
                        <a:rPr lang="de-DE" sz="600"/>
                        <a:t>Dienstag </a:t>
                      </a: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Hähnchen-geschnetzeltes</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G,101a,101d,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Gemüse-schnitzel</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101a,101d,110</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paniert,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Champignonsoße </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Obst</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a:t>
                      </a:r>
                      <a:r>
                        <a:rPr kumimoji="0" lang="de-DE" altLang="de-DE" sz="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geschnetzeltes</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G</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a:t>
                      </a:r>
                      <a:r>
                        <a:rPr kumimoji="0" lang="de-DE" altLang="de-DE" sz="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geschnetzeltes</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G</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Obst </a:t>
                      </a:r>
                    </a:p>
                  </a:txBody>
                  <a:tcPr marL="121920" marR="121920" marT="60960" marB="60960"/>
                </a:tc>
                <a:extLst>
                  <a:ext uri="{0D108BD9-81ED-4DB2-BD59-A6C34878D82A}">
                    <a16:rowId xmlns:a16="http://schemas.microsoft.com/office/drawing/2014/main" val="10002"/>
                  </a:ext>
                </a:extLst>
              </a:tr>
              <a:tr h="772755">
                <a:tc>
                  <a:txBody>
                    <a:bodyPr/>
                    <a:lstStyle/>
                    <a:p>
                      <a:endParaRPr lang="de-DE" sz="600"/>
                    </a:p>
                    <a:p>
                      <a:r>
                        <a:rPr lang="de-DE" sz="600"/>
                        <a:t>Mittwoch</a:t>
                      </a: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Geflügel-wienern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Bananenquark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Brokkoli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-Auflauf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1,2,101d,102,110</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Bananen</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Bananen</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½ Mehrkorn-brötchen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Bananenquark</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½ Mehrkorn-brötchen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101a,106</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extLst>
                  <a:ext uri="{0D108BD9-81ED-4DB2-BD59-A6C34878D82A}">
                    <a16:rowId xmlns:a16="http://schemas.microsoft.com/office/drawing/2014/main" val="10003"/>
                  </a:ext>
                </a:extLst>
              </a:tr>
              <a:tr h="929154">
                <a:tc>
                  <a:txBody>
                    <a:bodyPr/>
                    <a:lstStyle/>
                    <a:p>
                      <a:r>
                        <a:rPr lang="de-DE" sz="600"/>
                        <a:t>Donnerstag</a:t>
                      </a: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err="1">
                          <a:ln>
                            <a:noFill/>
                          </a:ln>
                          <a:solidFill>
                            <a:srgbClr val="000000"/>
                          </a:solidFill>
                          <a:effectLst/>
                          <a:uLnTx/>
                          <a:uFillTx/>
                          <a:latin typeface="Arial" charset="0"/>
                          <a:ea typeface="Microsoft YaHei"/>
                          <a:cs typeface="+mn-cs"/>
                        </a:rPr>
                        <a:t>Kibbeling</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 (Alaska-Seelachsfilet paniert)</a:t>
                      </a:r>
                      <a:r>
                        <a:rPr kumimoji="0" lang="de-DE" sz="800" b="0" i="0" u="none" strike="noStrike" kern="1200" cap="none" spc="0" normalizeH="0" baseline="30000" noProof="0" dirty="0">
                          <a:ln>
                            <a:noFill/>
                          </a:ln>
                          <a:solidFill>
                            <a:srgbClr val="000000"/>
                          </a:solidFill>
                          <a:effectLst/>
                          <a:uLnTx/>
                          <a:uFillTx/>
                          <a:latin typeface="Arial" charset="0"/>
                          <a:ea typeface="Microsoft YaHei"/>
                          <a:cs typeface="+mn-cs"/>
                        </a:rPr>
                        <a:t>,101a,102,103,112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-Knoblauch-Dip</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Valessschnitzel</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-Knoblauch-Dip</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prstClr val="black"/>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soße</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a:t>
                      </a:r>
                      <a:endParaRPr kumimoji="0" lang="de-DE" sz="800" b="0" i="0" u="none" strike="noStrike" kern="1200" cap="none" spc="0" normalizeH="0" baseline="0" noProof="0" dirty="0">
                        <a:ln>
                          <a:noFill/>
                        </a:ln>
                        <a:solidFill>
                          <a:srgbClr val="000000"/>
                        </a:solidFill>
                        <a:effectLst/>
                        <a:uLnTx/>
                        <a:uFillTx/>
                        <a:latin typeface="Arial" charset="0"/>
                        <a:ea typeface="Microsoft YaHei"/>
                        <a:cs typeface="+mn-cs"/>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extLst>
                  <a:ext uri="{0D108BD9-81ED-4DB2-BD59-A6C34878D82A}">
                    <a16:rowId xmlns:a16="http://schemas.microsoft.com/office/drawing/2014/main" val="10004"/>
                  </a:ext>
                </a:extLst>
              </a:tr>
              <a:tr h="847897">
                <a:tc>
                  <a:txBody>
                    <a:bodyPr/>
                    <a:lstStyle/>
                    <a:p>
                      <a:r>
                        <a:rPr lang="de-DE" sz="600"/>
                        <a:t>Freitag</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a:ln>
                            <a:noFill/>
                          </a:ln>
                          <a:solidFill>
                            <a:schemeClr val="tx1"/>
                          </a:solidFill>
                          <a:effectLst/>
                          <a:uLnTx/>
                          <a:uFillTx/>
                          <a:latin typeface="Arial" panose="020B0604020202020204" pitchFamily="34" charset="0"/>
                          <a:ea typeface="Microsoft YaHei" charset="-122"/>
                          <a:cs typeface="Arial" panose="020B0604020202020204" pitchFamily="34" charset="0"/>
                        </a:rPr>
                        <a:t>1</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01a</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Sahne</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-Soß</a:t>
                      </a:r>
                      <a:r>
                        <a:rPr kumimoji="0" lang="de-DE" sz="800" b="0" i="0" u="none" strike="noStrike" kern="1200" cap="none" spc="0" normalizeH="0" baseline="0" noProof="0">
                          <a:ln>
                            <a:noFill/>
                          </a:ln>
                          <a:solidFill>
                            <a:prstClr val="black"/>
                          </a:solidFill>
                          <a:effectLst/>
                          <a:uLnTx/>
                          <a:uFillTx/>
                          <a:latin typeface="Arial" panose="020B0604020202020204" pitchFamily="34" charset="0"/>
                          <a:ea typeface="Microsoft YaHei" charset="-122"/>
                          <a:cs typeface="Arial" panose="020B0604020202020204" pitchFamily="34" charset="0"/>
                        </a:rPr>
                        <a:t>e</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101a,101d,102,110</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6" marB="6095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Kartoffeltaschen mit Frischkäse-füllung</a:t>
                      </a:r>
                      <a:r>
                        <a:rPr kumimoji="0" lang="de-DE" altLang="de-DE" sz="800" b="0" i="0" u="none" strike="noStrike" kern="1200" cap="none" spc="0" normalizeH="0" baseline="3000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1</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01a,102,103,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Champignon-Rahm-Soße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 mit Champignonsoße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Champignonsoße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4" marB="60954"/>
                </a:tc>
                <a:extLst>
                  <a:ext uri="{0D108BD9-81ED-4DB2-BD59-A6C34878D82A}">
                    <a16:rowId xmlns:a16="http://schemas.microsoft.com/office/drawing/2014/main" val="10005"/>
                  </a:ext>
                </a:extLst>
              </a:tr>
            </a:tbl>
          </a:graphicData>
        </a:graphic>
      </p:graphicFrame>
      <p:sp>
        <p:nvSpPr>
          <p:cNvPr id="3128" name="Textfeld 23"/>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p:cNvSpPr txBox="1">
            <a:spLocks noChangeArrowheads="1"/>
          </p:cNvSpPr>
          <p:nvPr/>
        </p:nvSpPr>
        <p:spPr bwMode="auto">
          <a:xfrm>
            <a:off x="176213" y="6596089"/>
            <a:ext cx="47545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565</Words>
  <Application>Microsoft Office PowerPoint</Application>
  <PresentationFormat>Bildschirmpräsentation (4:3)</PresentationFormat>
  <Paragraphs>66</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12</cp:revision>
  <cp:lastPrinted>2025-08-12T14:28:06Z</cp:lastPrinted>
  <dcterms:created xsi:type="dcterms:W3CDTF">2014-05-01T14:33:00Z</dcterms:created>
  <dcterms:modified xsi:type="dcterms:W3CDTF">2026-08-03T12:26:31Z</dcterms:modified>
</cp:coreProperties>
</file>