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30T10:06:35.184" v="21"/>
      <pc:docMkLst>
        <pc:docMk/>
      </pc:docMkLst>
      <pc:sldChg chg="modSp mod">
        <pc:chgData name="Simone Kreitmeier" userId="c038d9f2b709ac6d" providerId="LiveId" clId="{57B05849-4FF9-4B19-857A-1A317A83982D}" dt="2026-09-30T10:06:35.184" v="21"/>
        <pc:sldMkLst>
          <pc:docMk/>
          <pc:sldMk cId="0" sldId="256"/>
        </pc:sldMkLst>
        <pc:graphicFrameChg chg="mod modGraphic">
          <ac:chgData name="Simone Kreitmeier" userId="c038d9f2b709ac6d" providerId="LiveId" clId="{57B05849-4FF9-4B19-857A-1A317A83982D}" dt="2026-09-30T10:06:35.184" v="21"/>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30.09.2026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30.09.2026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30.09.2026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30.09.2026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30.09.2026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30.09.2026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30.09.2026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30.09.2026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30.09.2026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30.09.2026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30.09.2026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30.09.2026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30.09.2026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02.11.-06.11.2026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744241764"/>
              </p:ext>
            </p:extLst>
          </p:nvPr>
        </p:nvGraphicFramePr>
        <p:xfrm>
          <a:off x="300038" y="904875"/>
          <a:ext cx="6270623" cy="6467397"/>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dirty="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Hähnchenschnitzel</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G,101a</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Sommergemüse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Karotten, Bohnen, Erbsen</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Rahmsoße</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101a,101d, 102,110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Vanillepudding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-entfällt-</a:t>
                      </a: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Hausgemachter </a:t>
                      </a:r>
                      <a:r>
                        <a:rPr kumimoji="0" lang="de-DE" altLang="de-DE" sz="800" b="0" i="0" u="none" strike="noStrike" cap="none" normalizeH="0" baseline="0">
                          <a:ln>
                            <a:noFill/>
                          </a:ln>
                          <a:solidFill>
                            <a:srgbClr val="000000"/>
                          </a:solidFill>
                          <a:effectLst/>
                          <a:latin typeface="Arial" panose="020B0604020202020204" pitchFamily="34" charset="0"/>
                          <a:cs typeface="Arial" panose="020B0604020202020204" pitchFamily="34" charset="0"/>
                        </a:rPr>
                        <a:t>Kichererbsenbratling</a:t>
                      </a:r>
                      <a:r>
                        <a:rPr kumimoji="0" lang="de-DE" altLang="de-DE" sz="800" b="0" i="0" u="none" strike="noStrike" cap="none" normalizeH="0" baseline="30000">
                          <a:ln>
                            <a:noFill/>
                          </a:ln>
                          <a:solidFill>
                            <a:srgbClr val="000000"/>
                          </a:solidFill>
                          <a:effectLst/>
                          <a:latin typeface="Arial" panose="020B0604020202020204" pitchFamily="34" charset="0"/>
                          <a:cs typeface="Arial" panose="020B0604020202020204" pitchFamily="34" charset="0"/>
                        </a:rPr>
                        <a:t>101a,102,110</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Sommergemüse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Karotten, Bohnen, Erbsen</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chemeClr val="tx1"/>
                          </a:solidFill>
                          <a:effectLst/>
                          <a:latin typeface="Arial" panose="020B0604020202020204" pitchFamily="34" charset="0"/>
                          <a:cs typeface="Arial" panose="020B0604020202020204" pitchFamily="34" charset="0"/>
                        </a:rPr>
                        <a:t>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Rahmsoße</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101a,101d, 102,110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Vanillepudding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Hähnchenbrust, Möhren,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Bratensoße,        Obst</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Hähnchenbrust, Möhren,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Bratensoße,       Obst</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Geflügelbrat-würstchen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G,102,108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Bratensoße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Vegetarische Bratwurst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101a,103,107, 110</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Bratensoße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Geflügelwürstchen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,Kartoffelstampf, Bratensoße, 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Geflügelwürstchen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 Bratensoße,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56" marB="60956"/>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Backfisch</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(Alaska Seelachs paniert),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101a,101d,102, 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Weißkraut Salat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102, 109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(geraspeltes Weißkraut und Möhre mit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-entfällt-</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Gemüsenuggets</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101a,101c,102</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 </a:t>
                      </a:r>
                      <a:r>
                        <a:rPr kumimoji="0" lang="de-DE" altLang="de-DE" sz="800" b="1" i="0" u="none" strike="noStrike" kern="1200" cap="none" spc="0" normalizeH="0" baseline="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Dillsoße</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101a,101d,102, 110</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 Salat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102, 109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(geraspeltes Weißkraut und Möhre mit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cap="none" normalizeH="0" baseline="0" dirty="0" err="1">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 Salat (geraspeltes Weißkraut und Möhre mit Kräuterdressing)</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cap="none" normalizeH="0" baseline="0" dirty="0" err="1">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 Salat (geraspeltes Weißkraut und Möhre mit Kräuterdressing)</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Lasagne mit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cs typeface="Arial" panose="020B0604020202020204" pitchFamily="34" charset="0"/>
                        </a:rPr>
                        <a:t>veganem Hack</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 101a,102,107,110</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-entfällt-</a:t>
                      </a: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Käsespätzle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 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Röstzwiebeln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und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überbacken,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Nudelauflauf mit Tomatensoße überbacken,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Nudelauflauf mit Tomatensoße überbacken,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a:cs typeface="Arial" panose="020B0604020202020204" pitchFamily="34" charset="0"/>
                        </a:rPr>
                        <a:t>Kürbis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1,2,3,101d,110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),mit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½ Mehrkorn-brötchen</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107</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Erdbeerquark</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Obst</a:t>
                      </a: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p>
                  </a:txBody>
                  <a:tcPr marL="121920" marR="121920" marT="60960" marB="60960" horzOverflow="overflow"/>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652</Words>
  <Application>Microsoft Office PowerPoint</Application>
  <PresentationFormat>Bildschirmpräsentation (4:3)</PresentationFormat>
  <Paragraphs>59</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23</cp:revision>
  <cp:lastPrinted>2023-03-01T14:05:07Z</cp:lastPrinted>
  <dcterms:created xsi:type="dcterms:W3CDTF">2014-05-01T14:33:00Z</dcterms:created>
  <dcterms:modified xsi:type="dcterms:W3CDTF">2026-09-30T10:06:38Z</dcterms:modified>
</cp:coreProperties>
</file>