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1:08:15.823" v="7" actId="20577"/>
      <pc:docMkLst>
        <pc:docMk/>
      </pc:docMkLst>
      <pc:sldChg chg="modSp mod">
        <pc:chgData name="Simone Kreitmeier" userId="c038d9f2b709ac6d" providerId="LiveId" clId="{57B05849-4FF9-4B19-857A-1A317A83982D}" dt="2026-09-08T11:08:15.823" v="7" actId="20577"/>
        <pc:sldMkLst>
          <pc:docMk/>
          <pc:sldMk cId="0" sldId="256"/>
        </pc:sldMkLst>
        <pc:graphicFrameChg chg="mod modGraphic">
          <ac:chgData name="Simone Kreitmeier" userId="c038d9f2b709ac6d" providerId="LiveId" clId="{57B05849-4FF9-4B19-857A-1A317A83982D}" dt="2026-09-08T11:08:15.823" v="7" actId="20577"/>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09.11.-13.11.2026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3812333102"/>
              </p:ext>
            </p:extLst>
          </p:nvPr>
        </p:nvGraphicFramePr>
        <p:xfrm>
          <a:off x="300038" y="904875"/>
          <a:ext cx="6270623" cy="5651228"/>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101d,110,112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 und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p>
                  </a:txBody>
                  <a:tcPr marL="121920" marR="121920" marT="60960" marB="60960"/>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Hähnchen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G,101d,102, 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lang="de-DE" sz="800" dirty="0">
                        <a:latin typeface="Arial" panose="020B0604020202020204" pitchFamily="34" charset="0"/>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Hausgemachte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Tofu</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frikadelle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 101d,102,103,110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 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Kräuter</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soße,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Kräuter</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soße,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108,110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 </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Buchstabensuppe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und Mett-klößchen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*G,101a,103,108, 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3000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Buchstabensuppe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101a,103,108,110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Nudelsuppe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Stracciatellaquark</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Nudelsuppe mit Karotten, Blumenkohl und Brokkoli,</a:t>
                      </a:r>
                      <a:endPar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Milch</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reis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Rohkost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Nudel</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auflauf mit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und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-Soße</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101a,101d,102,110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überbacken, Rohkost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Schupfnudeln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mit Apfelkompott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Milchreis,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Rohkost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Milchreis,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Rohkost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Fischstäbchen (Alaska Seelachs-filet paniert)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101a,101d,102, 109,110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Eier</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101a,101d,102, 109,110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109</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109</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601</Words>
  <Application>Microsoft Office PowerPoint</Application>
  <PresentationFormat>Bildschirmpräsentation (4:3)</PresentationFormat>
  <Paragraphs>59</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24</cp:revision>
  <cp:lastPrinted>2023-03-01T14:05:07Z</cp:lastPrinted>
  <dcterms:created xsi:type="dcterms:W3CDTF">2014-05-01T14:33:00Z</dcterms:created>
  <dcterms:modified xsi:type="dcterms:W3CDTF">2026-09-08T11:08:17Z</dcterms:modified>
</cp:coreProperties>
</file>