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11:08:48.187" v="7" actId="20577"/>
      <pc:docMkLst>
        <pc:docMk/>
      </pc:docMkLst>
      <pc:sldChg chg="modSp mod">
        <pc:chgData name="Simone Kreitmeier" userId="c038d9f2b709ac6d" providerId="LiveId" clId="{57B05849-4FF9-4B19-857A-1A317A83982D}" dt="2026-09-08T11:08:48.187" v="7" actId="20577"/>
        <pc:sldMkLst>
          <pc:docMk/>
          <pc:sldMk cId="0" sldId="256"/>
        </pc:sldMkLst>
        <pc:graphicFrameChg chg="mod modGraphic">
          <ac:chgData name="Simone Kreitmeier" userId="c038d9f2b709ac6d" providerId="LiveId" clId="{57B05849-4FF9-4B19-857A-1A317A83982D}" dt="2026-09-08T11:08:48.187" v="7" actId="20577"/>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08.09.2026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08.09.2026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08.09.2026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08.09.2026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08.09.2026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08.09.2026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08.09.2026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08.09.2026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08.09.2026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08.09.2026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08.09.2026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08.09.2026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08.09.2026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16.11.-20.11.2026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2406835393"/>
              </p:ext>
            </p:extLst>
          </p:nvPr>
        </p:nvGraphicFramePr>
        <p:xfrm>
          <a:off x="300038" y="904875"/>
          <a:ext cx="6270623" cy="5705076"/>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 </a:t>
                      </a:r>
                    </a:p>
                  </a:txBody>
                  <a:tcPr marL="121895" marR="121895" marT="60949" marB="60949"/>
                </a:tc>
                <a:tc>
                  <a:txBody>
                    <a:bodyPr/>
                    <a:lstStyle/>
                    <a:p>
                      <a:r>
                        <a:rPr lang="de-DE" sz="1200" dirty="0"/>
                        <a:t>MG2</a:t>
                      </a:r>
                    </a:p>
                  </a:txBody>
                  <a:tcPr marL="121895" marR="121895" marT="60949" marB="60949"/>
                </a:tc>
                <a:tc>
                  <a:txBody>
                    <a:bodyPr/>
                    <a:lstStyle/>
                    <a:p>
                      <a:r>
                        <a:rPr lang="de-DE" sz="1200" dirty="0"/>
                        <a:t>Vegi G</a:t>
                      </a:r>
                    </a:p>
                  </a:txBody>
                  <a:tcPr marL="121895" marR="121895" marT="60949" marB="60949"/>
                </a:tc>
                <a:tc>
                  <a:txBody>
                    <a:bodyPr/>
                    <a:lstStyle/>
                    <a:p>
                      <a:r>
                        <a:rPr lang="de-DE" sz="1200" dirty="0"/>
                        <a:t>Allergie G1</a:t>
                      </a:r>
                    </a:p>
                  </a:txBody>
                  <a:tcPr marL="121895" marR="121895" marT="60949" marB="60949"/>
                </a:tc>
                <a:tc>
                  <a:txBody>
                    <a:bodyPr/>
                    <a:lstStyle/>
                    <a:p>
                      <a:r>
                        <a:rPr lang="de-DE" sz="120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eintopf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1,2,3,108,110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eintopf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1,2,3,108,110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mit Geflügel-würstchen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G,4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und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Backkartoffeln mit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Kartoffeleintopf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Brombeerquark</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Kartoffeleintopf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 </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Hühnerfrikassee mit Gemüse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Erbsen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Möhren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Champignons)</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G,101a, 101d,102,110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Schokopudding</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entfällt - </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Tofug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eschnetzeltes mit Gemüse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Erbsen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Möhren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Champignons)</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101a, 101d,102,110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Schokopudding</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srgbClr val="000000"/>
                          </a:solidFill>
                          <a:effectLst/>
                          <a:uLnTx/>
                          <a:uFillTx/>
                          <a:latin typeface="Arial" charset="0"/>
                          <a:ea typeface="+mn-ea"/>
                          <a:cs typeface="+mn-cs"/>
                        </a:rPr>
                        <a:t>Hühnerfrikassee</a:t>
                      </a:r>
                      <a:r>
                        <a:rPr kumimoji="0" lang="de-DE" altLang="de-DE" sz="800" b="0" i="0" u="none" strike="noStrike" kern="1200" cap="none" spc="0" normalizeH="0" baseline="30000" noProof="0" dirty="0" err="1">
                          <a:ln>
                            <a:noFill/>
                          </a:ln>
                          <a:solidFill>
                            <a:srgbClr val="000000"/>
                          </a:solidFill>
                          <a:effectLst/>
                          <a:uLnTx/>
                          <a:uFillTx/>
                          <a:latin typeface="Arial" charset="0"/>
                          <a:ea typeface="+mn-ea"/>
                          <a:cs typeface="+mn-cs"/>
                        </a:rPr>
                        <a:t>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mit Gemüse (Möhren, Champignons),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n-ea"/>
                          <a:cs typeface="+mn-cs"/>
                        </a:rPr>
                        <a:t>Obst</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srgbClr val="000000"/>
                          </a:solidFill>
                          <a:effectLst/>
                          <a:uLnTx/>
                          <a:uFillTx/>
                          <a:latin typeface="Arial" charset="0"/>
                          <a:ea typeface="+mn-ea"/>
                          <a:cs typeface="+mn-cs"/>
                        </a:rPr>
                        <a:t>Hühnerfrikassee</a:t>
                      </a:r>
                      <a:r>
                        <a:rPr kumimoji="0" lang="de-DE" altLang="de-DE" sz="800" b="0" i="0" u="none" strike="noStrike" kern="1200" cap="none" spc="0" normalizeH="0" baseline="30000" noProof="0" dirty="0" err="1">
                          <a:ln>
                            <a:noFill/>
                          </a:ln>
                          <a:solidFill>
                            <a:srgbClr val="000000"/>
                          </a:solidFill>
                          <a:effectLst/>
                          <a:uLnTx/>
                          <a:uFillTx/>
                          <a:latin typeface="Arial" charset="0"/>
                          <a:ea typeface="+mn-ea"/>
                          <a:cs typeface="+mn-cs"/>
                        </a:rPr>
                        <a:t>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mit Gemüse (Möhren, Champignons),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Obst</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Käsesoße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Möhren-</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Meeresfiguren (Alaska-Seelachs paniert)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Spinat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1,2,3,101d,102,110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entfällt – </a:t>
                      </a: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Spinat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1,2,3,101d,102,110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Rührei</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102,103,</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Obst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Spinat,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Spinat,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Tomatengemüse und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Geflügel- salami</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G,1,2,3,101a,102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Hausgemachter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Brokkoli</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bratling</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gebackene Drillinge,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Tomatengemüse und Käse,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Tomatengemüse und Käse,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595</Words>
  <Application>Microsoft Office PowerPoint</Application>
  <PresentationFormat>Bildschirmpräsentation (4:3)</PresentationFormat>
  <Paragraphs>63</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25</cp:revision>
  <cp:lastPrinted>2023-03-01T14:05:07Z</cp:lastPrinted>
  <dcterms:created xsi:type="dcterms:W3CDTF">2014-05-01T14:33:00Z</dcterms:created>
  <dcterms:modified xsi:type="dcterms:W3CDTF">2026-09-08T11:08:55Z</dcterms:modified>
</cp:coreProperties>
</file>