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1:09:23.254" v="7" actId="20577"/>
      <pc:docMkLst>
        <pc:docMk/>
      </pc:docMkLst>
      <pc:sldChg chg="modSp mod">
        <pc:chgData name="Simone Kreitmeier" userId="c038d9f2b709ac6d" providerId="LiveId" clId="{57B05849-4FF9-4B19-857A-1A317A83982D}" dt="2026-09-08T11:09:23.254" v="7" actId="20577"/>
        <pc:sldMkLst>
          <pc:docMk/>
          <pc:sldMk cId="0" sldId="256"/>
        </pc:sldMkLst>
        <pc:graphicFrameChg chg="mod modGraphic">
          <ac:chgData name="Simone Kreitmeier" userId="c038d9f2b709ac6d" providerId="LiveId" clId="{57B05849-4FF9-4B19-857A-1A317A83982D}" dt="2026-09-08T11:09:23.254" v="7" actId="20577"/>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23.11.-27.11.2026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531390312"/>
              </p:ext>
            </p:extLst>
          </p:nvPr>
        </p:nvGraphicFramePr>
        <p:xfrm>
          <a:off x="300038" y="904875"/>
          <a:ext cx="6270623" cy="5889391"/>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Geflügel-leberkäse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Kartoffel-Polenta-Taler,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und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Couscous</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-Bratling mit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Lachsstäbchen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paniert,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Alaska Seelachsfilet in Knusperpanade,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Blumenkohl-Käse-Knusper-stern</a:t>
                      </a:r>
                      <a:r>
                        <a:rPr kumimoji="0" lang="de-DE" altLang="de-DE" sz="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101a,102,103,108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Rohkost*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Hartkäse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Quarkkeulchen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101a, 102,103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kalte Vanillesoße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102,105</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101d,101a,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a:t>
                      </a:r>
                      <a:r>
                        <a:rPr kumimoji="0" lang="de-DE" sz="800" b="1" i="0" u="none" strike="noStrike" kern="1200" cap="none" spc="0" normalizeH="0" baseline="0" noProof="0" dirty="0">
                          <a:ln>
                            <a:noFill/>
                          </a:ln>
                          <a:solidFill>
                            <a:srgbClr val="0033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577</Words>
  <Application>Microsoft Office PowerPoint</Application>
  <PresentationFormat>Bildschirmpräsentation (4:3)</PresentationFormat>
  <Paragraphs>60</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26</cp:revision>
  <cp:lastPrinted>2023-03-01T14:05:07Z</cp:lastPrinted>
  <dcterms:created xsi:type="dcterms:W3CDTF">2014-05-01T14:33:00Z</dcterms:created>
  <dcterms:modified xsi:type="dcterms:W3CDTF">2026-09-08T11:09:24Z</dcterms:modified>
</cp:coreProperties>
</file>