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1"/>
  </p:sldMasterIdLst>
  <p:notesMasterIdLst>
    <p:notesMasterId r:id="rId3"/>
  </p:notesMasterIdLst>
  <p:sldIdLst>
    <p:sldId id="256" r:id="rId2"/>
  </p:sldIdLst>
  <p:sldSz cx="6858000" cy="9144000" type="screen4x3"/>
  <p:notesSz cx="6888163" cy="10018713"/>
  <p:defaultTextStyle>
    <a:defPPr>
      <a:defRPr lang="de-DE"/>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E39"/>
    <a:srgbClr val="00964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3108"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mone Kreitmeier" userId="c038d9f2b709ac6d" providerId="LiveId" clId="{57B05849-4FF9-4B19-857A-1A317A83982D}"/>
    <pc:docChg chg="modSld">
      <pc:chgData name="Simone Kreitmeier" userId="c038d9f2b709ac6d" providerId="LiveId" clId="{57B05849-4FF9-4B19-857A-1A317A83982D}" dt="2026-09-08T10:39:22.066" v="1"/>
      <pc:docMkLst>
        <pc:docMk/>
      </pc:docMkLst>
      <pc:sldChg chg="modSp">
        <pc:chgData name="Simone Kreitmeier" userId="c038d9f2b709ac6d" providerId="LiveId" clId="{57B05849-4FF9-4B19-857A-1A317A83982D}" dt="2026-09-08T10:39:22.066" v="1"/>
        <pc:sldMkLst>
          <pc:docMk/>
          <pc:sldMk cId="0" sldId="256"/>
        </pc:sldMkLst>
        <pc:graphicFrameChg chg="mod">
          <ac:chgData name="Simone Kreitmeier" userId="c038d9f2b709ac6d" providerId="LiveId" clId="{57B05849-4FF9-4B19-857A-1A317A83982D}" dt="2026-09-08T10:39:22.066" v="1"/>
          <ac:graphicFrameMkLst>
            <pc:docMk/>
            <pc:sldMk cId="0" sldId="256"/>
            <ac:graphicFrameMk id="8" creationId="{00000000-0000-0000-0000-000000000000}"/>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1"/>
            <a:ext cx="2984605" cy="501095"/>
          </a:xfrm>
          <a:prstGeom prst="rect">
            <a:avLst/>
          </a:prstGeom>
        </p:spPr>
        <p:txBody>
          <a:bodyPr vert="horz" lIns="91668" tIns="45834" rIns="91668" bIns="45834"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p:cNvSpPr>
            <a:spLocks noGrp="1"/>
          </p:cNvSpPr>
          <p:nvPr>
            <p:ph type="dt" idx="1"/>
          </p:nvPr>
        </p:nvSpPr>
        <p:spPr>
          <a:xfrm>
            <a:off x="3901965" y="1"/>
            <a:ext cx="2984605" cy="501095"/>
          </a:xfrm>
          <a:prstGeom prst="rect">
            <a:avLst/>
          </a:prstGeom>
        </p:spPr>
        <p:txBody>
          <a:bodyPr vert="horz" lIns="91668" tIns="45834" rIns="91668" bIns="45834" rtlCol="0"/>
          <a:lstStyle>
            <a:lvl1pPr algn="r" eaLnBrk="1" fontAlgn="auto" hangingPunct="1">
              <a:spcBef>
                <a:spcPts val="0"/>
              </a:spcBef>
              <a:spcAft>
                <a:spcPts val="0"/>
              </a:spcAft>
              <a:defRPr sz="1200">
                <a:latin typeface="+mn-lt"/>
              </a:defRPr>
            </a:lvl1pPr>
          </a:lstStyle>
          <a:p>
            <a:pPr>
              <a:defRPr/>
            </a:pPr>
            <a:fld id="{09D857B8-C587-4064-9FD7-A00D3907D6D2}" type="datetimeFigureOut">
              <a:rPr lang="de-DE"/>
              <a:pPr>
                <a:defRPr/>
              </a:pPr>
              <a:t>08.09.2026</a:t>
            </a:fld>
            <a:endParaRPr lang="de-DE"/>
          </a:p>
        </p:txBody>
      </p:sp>
      <p:sp>
        <p:nvSpPr>
          <p:cNvPr id="4" name="Folienbildplatzhalter 3"/>
          <p:cNvSpPr>
            <a:spLocks noGrp="1" noRot="1" noChangeAspect="1"/>
          </p:cNvSpPr>
          <p:nvPr>
            <p:ph type="sldImg" idx="2"/>
          </p:nvPr>
        </p:nvSpPr>
        <p:spPr>
          <a:xfrm>
            <a:off x="2035175" y="750888"/>
            <a:ext cx="2817813" cy="3757612"/>
          </a:xfrm>
          <a:prstGeom prst="rect">
            <a:avLst/>
          </a:prstGeom>
          <a:noFill/>
          <a:ln w="12700">
            <a:solidFill>
              <a:prstClr val="black"/>
            </a:solidFill>
          </a:ln>
        </p:spPr>
        <p:txBody>
          <a:bodyPr vert="horz" lIns="91668" tIns="45834" rIns="91668" bIns="45834" rtlCol="0" anchor="ctr"/>
          <a:lstStyle/>
          <a:p>
            <a:pPr lvl="0"/>
            <a:endParaRPr lang="de-DE" noProof="0"/>
          </a:p>
        </p:txBody>
      </p:sp>
      <p:sp>
        <p:nvSpPr>
          <p:cNvPr id="5" name="Notizenplatzhalter 4"/>
          <p:cNvSpPr>
            <a:spLocks noGrp="1"/>
          </p:cNvSpPr>
          <p:nvPr>
            <p:ph type="body" sz="quarter" idx="3"/>
          </p:nvPr>
        </p:nvSpPr>
        <p:spPr>
          <a:xfrm>
            <a:off x="688020" y="4758014"/>
            <a:ext cx="5512123" cy="4509852"/>
          </a:xfrm>
          <a:prstGeom prst="rect">
            <a:avLst/>
          </a:prstGeom>
        </p:spPr>
        <p:txBody>
          <a:bodyPr vert="horz" lIns="91668" tIns="45834" rIns="91668" bIns="45834" rtlCol="0"/>
          <a:lstStyle/>
          <a:p>
            <a:pPr lvl="0"/>
            <a:r>
              <a:rPr lang="de-DE" noProof="0"/>
              <a:t>Textmasterformat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0" y="9516028"/>
            <a:ext cx="2984605" cy="501095"/>
          </a:xfrm>
          <a:prstGeom prst="rect">
            <a:avLst/>
          </a:prstGeom>
        </p:spPr>
        <p:txBody>
          <a:bodyPr vert="horz" lIns="91668" tIns="45834" rIns="91668" bIns="45834"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p:cNvSpPr>
            <a:spLocks noGrp="1"/>
          </p:cNvSpPr>
          <p:nvPr>
            <p:ph type="sldNum" sz="quarter" idx="5"/>
          </p:nvPr>
        </p:nvSpPr>
        <p:spPr>
          <a:xfrm>
            <a:off x="3901965" y="9516028"/>
            <a:ext cx="2984605" cy="501095"/>
          </a:xfrm>
          <a:prstGeom prst="rect">
            <a:avLst/>
          </a:prstGeom>
        </p:spPr>
        <p:txBody>
          <a:bodyPr vert="horz" wrap="square" lIns="91668" tIns="45834" rIns="91668" bIns="45834" numCol="1" anchor="b" anchorCtr="0" compatLnSpc="1">
            <a:prstTxWarp prst="textNoShape">
              <a:avLst/>
            </a:prstTxWarp>
          </a:bodyPr>
          <a:lstStyle>
            <a:lvl1pPr algn="r" eaLnBrk="1" hangingPunct="1">
              <a:defRPr sz="1200" smtClean="0"/>
            </a:lvl1pPr>
          </a:lstStyle>
          <a:p>
            <a:pPr>
              <a:defRPr/>
            </a:pPr>
            <a:fld id="{5348311B-4C35-484F-9A48-D9940579B32A}" type="slidenum">
              <a:rPr lang="de-DE" altLang="de-DE"/>
              <a:pPr>
                <a:defRPr/>
              </a:pPr>
              <a:t>‹Nr.›</a:t>
            </a:fld>
            <a:endParaRPr lang="de-DE" altLang="de-DE"/>
          </a:p>
        </p:txBody>
      </p:sp>
    </p:spTree>
    <p:extLst>
      <p:ext uri="{BB962C8B-B14F-4D97-AF65-F5344CB8AC3E}">
        <p14:creationId xmlns:p14="http://schemas.microsoft.com/office/powerpoint/2010/main" val="22559688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lienbildplatzhalt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de-DE"/>
          </a:p>
        </p:txBody>
      </p:sp>
      <p:sp>
        <p:nvSpPr>
          <p:cNvPr id="4099" name="Notizenplatzhalt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de-DE" altLang="de-DE"/>
          </a:p>
        </p:txBody>
      </p:sp>
      <p:sp>
        <p:nvSpPr>
          <p:cNvPr id="4100" name="Foliennummernplatzhalt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4807" indent="-286464">
              <a:defRPr>
                <a:solidFill>
                  <a:schemeClr val="tx1"/>
                </a:solidFill>
                <a:latin typeface="Calibri" panose="020F0502020204030204" pitchFamily="34" charset="0"/>
              </a:defRPr>
            </a:lvl2pPr>
            <a:lvl3pPr marL="1145858" indent="-229172">
              <a:defRPr>
                <a:solidFill>
                  <a:schemeClr val="tx1"/>
                </a:solidFill>
                <a:latin typeface="Calibri" panose="020F0502020204030204" pitchFamily="34" charset="0"/>
              </a:defRPr>
            </a:lvl3pPr>
            <a:lvl4pPr marL="1604201" indent="-229172">
              <a:defRPr>
                <a:solidFill>
                  <a:schemeClr val="tx1"/>
                </a:solidFill>
                <a:latin typeface="Calibri" panose="020F0502020204030204" pitchFamily="34" charset="0"/>
              </a:defRPr>
            </a:lvl4pPr>
            <a:lvl5pPr marL="2062544" indent="-229172">
              <a:defRPr>
                <a:solidFill>
                  <a:schemeClr val="tx1"/>
                </a:solidFill>
                <a:latin typeface="Calibri" panose="020F0502020204030204" pitchFamily="34" charset="0"/>
              </a:defRPr>
            </a:lvl5pPr>
            <a:lvl6pPr marL="2520887" indent="-229172" eaLnBrk="0" fontAlgn="base" hangingPunct="0">
              <a:spcBef>
                <a:spcPct val="0"/>
              </a:spcBef>
              <a:spcAft>
                <a:spcPct val="0"/>
              </a:spcAft>
              <a:defRPr>
                <a:solidFill>
                  <a:schemeClr val="tx1"/>
                </a:solidFill>
                <a:latin typeface="Calibri" panose="020F0502020204030204" pitchFamily="34" charset="0"/>
              </a:defRPr>
            </a:lvl6pPr>
            <a:lvl7pPr marL="2979230" indent="-229172" eaLnBrk="0" fontAlgn="base" hangingPunct="0">
              <a:spcBef>
                <a:spcPct val="0"/>
              </a:spcBef>
              <a:spcAft>
                <a:spcPct val="0"/>
              </a:spcAft>
              <a:defRPr>
                <a:solidFill>
                  <a:schemeClr val="tx1"/>
                </a:solidFill>
                <a:latin typeface="Calibri" panose="020F0502020204030204" pitchFamily="34" charset="0"/>
              </a:defRPr>
            </a:lvl7pPr>
            <a:lvl8pPr marL="3437573" indent="-229172" eaLnBrk="0" fontAlgn="base" hangingPunct="0">
              <a:spcBef>
                <a:spcPct val="0"/>
              </a:spcBef>
              <a:spcAft>
                <a:spcPct val="0"/>
              </a:spcAft>
              <a:defRPr>
                <a:solidFill>
                  <a:schemeClr val="tx1"/>
                </a:solidFill>
                <a:latin typeface="Calibri" panose="020F0502020204030204" pitchFamily="34" charset="0"/>
              </a:defRPr>
            </a:lvl8pPr>
            <a:lvl9pPr marL="3895916" indent="-229172" eaLnBrk="0" fontAlgn="base" hangingPunct="0">
              <a:spcBef>
                <a:spcPct val="0"/>
              </a:spcBef>
              <a:spcAft>
                <a:spcPct val="0"/>
              </a:spcAft>
              <a:defRPr>
                <a:solidFill>
                  <a:schemeClr val="tx1"/>
                </a:solidFill>
                <a:latin typeface="Calibri" panose="020F0502020204030204" pitchFamily="34" charset="0"/>
              </a:defRPr>
            </a:lvl9pPr>
          </a:lstStyle>
          <a:p>
            <a:fld id="{B9820AE0-CB80-49DA-8752-AACAF9EF1705}" type="slidenum">
              <a:rPr lang="de-DE" altLang="de-DE"/>
              <a:pPr/>
              <a:t>1</a:t>
            </a:fld>
            <a:endParaRPr lang="de-DE" altLang="de-DE"/>
          </a:p>
        </p:txBody>
      </p:sp>
    </p:spTree>
    <p:extLst>
      <p:ext uri="{BB962C8B-B14F-4D97-AF65-F5344CB8AC3E}">
        <p14:creationId xmlns:p14="http://schemas.microsoft.com/office/powerpoint/2010/main" val="1903436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de-DE"/>
              <a:t>Titelmasterformat durch Klicken bearbeiten</a:t>
            </a:r>
            <a:endParaRPr lang="en-US"/>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de-DE"/>
              <a:t>Formatvorlage des Untertitelmasters durch Klicken bearbeiten</a:t>
            </a:r>
            <a:endParaRPr lang="en-US"/>
          </a:p>
        </p:txBody>
      </p:sp>
      <p:sp>
        <p:nvSpPr>
          <p:cNvPr id="4" name="Date Placeholder 3"/>
          <p:cNvSpPr>
            <a:spLocks noGrp="1"/>
          </p:cNvSpPr>
          <p:nvPr>
            <p:ph type="dt" sz="half" idx="10"/>
          </p:nvPr>
        </p:nvSpPr>
        <p:spPr/>
        <p:txBody>
          <a:bodyPr/>
          <a:lstStyle>
            <a:lvl1pPr>
              <a:defRPr/>
            </a:lvl1pPr>
          </a:lstStyle>
          <a:p>
            <a:pPr>
              <a:defRPr/>
            </a:pPr>
            <a:fld id="{E746710D-10C3-4A4A-AA43-88C07E8BF77B}"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2FE19094-4546-4609-BE04-6AEF68765F88}" type="slidenum">
              <a:rPr lang="de-DE" altLang="de-DE"/>
              <a:pPr>
                <a:defRPr/>
              </a:pPr>
              <a:t>‹Nr.›</a:t>
            </a:fld>
            <a:endParaRPr lang="de-DE" altLang="de-DE"/>
          </a:p>
        </p:txBody>
      </p:sp>
    </p:spTree>
    <p:extLst>
      <p:ext uri="{BB962C8B-B14F-4D97-AF65-F5344CB8AC3E}">
        <p14:creationId xmlns:p14="http://schemas.microsoft.com/office/powerpoint/2010/main" val="20348006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idx="1"/>
          </p:nvPr>
        </p:nvSpPr>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D46F9D21-296E-4948-A9B1-099334805FAE}"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5B751C3E-ACE6-4D63-8E28-E17090F78DBC}" type="slidenum">
              <a:rPr lang="de-DE" altLang="de-DE"/>
              <a:pPr>
                <a:defRPr/>
              </a:pPr>
              <a:t>‹Nr.›</a:t>
            </a:fld>
            <a:endParaRPr lang="de-DE" altLang="de-DE"/>
          </a:p>
        </p:txBody>
      </p:sp>
    </p:spTree>
    <p:extLst>
      <p:ext uri="{BB962C8B-B14F-4D97-AF65-F5344CB8AC3E}">
        <p14:creationId xmlns:p14="http://schemas.microsoft.com/office/powerpoint/2010/main" val="14294402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de-DE"/>
              <a:t>Titelmasterformat durch Klicken bearbeiten</a:t>
            </a:r>
            <a:endParaRPr lang="en-US"/>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de-DE"/>
              <a:t>Textmasterformat bearbeiten</a:t>
            </a:r>
          </a:p>
        </p:txBody>
      </p:sp>
      <p:sp>
        <p:nvSpPr>
          <p:cNvPr id="4" name="Date Placeholder 3"/>
          <p:cNvSpPr>
            <a:spLocks noGrp="1"/>
          </p:cNvSpPr>
          <p:nvPr>
            <p:ph type="dt" sz="half" idx="10"/>
          </p:nvPr>
        </p:nvSpPr>
        <p:spPr/>
        <p:txBody>
          <a:bodyPr/>
          <a:lstStyle>
            <a:lvl1pPr>
              <a:defRPr/>
            </a:lvl1pPr>
          </a:lstStyle>
          <a:p>
            <a:pPr>
              <a:defRPr/>
            </a:pPr>
            <a:fld id="{CFF83D7C-4DC2-4761-A97A-EA4C7C10675E}"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D2B06E0B-D307-4D3E-9A9B-D95BDE831DF8}" type="slidenum">
              <a:rPr lang="de-DE" altLang="de-DE"/>
              <a:pPr>
                <a:defRPr/>
              </a:pPr>
              <a:t>‹Nr.›</a:t>
            </a:fld>
            <a:endParaRPr lang="de-DE" altLang="de-DE"/>
          </a:p>
        </p:txBody>
      </p:sp>
    </p:spTree>
    <p:extLst>
      <p:ext uri="{BB962C8B-B14F-4D97-AF65-F5344CB8AC3E}">
        <p14:creationId xmlns:p14="http://schemas.microsoft.com/office/powerpoint/2010/main" val="2476946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Content Placeholder 2"/>
          <p:cNvSpPr>
            <a:spLocks noGrp="1"/>
          </p:cNvSpPr>
          <p:nvPr>
            <p:ph sz="half" idx="1"/>
          </p:nvPr>
        </p:nvSpPr>
        <p:spPr>
          <a:xfrm>
            <a:off x="471488"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Content Placeholder 3"/>
          <p:cNvSpPr>
            <a:spLocks noGrp="1"/>
          </p:cNvSpPr>
          <p:nvPr>
            <p:ph sz="half" idx="2"/>
          </p:nvPr>
        </p:nvSpPr>
        <p:spPr>
          <a:xfrm>
            <a:off x="3471863" y="2434167"/>
            <a:ext cx="2914650" cy="5801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Date Placeholder 3"/>
          <p:cNvSpPr>
            <a:spLocks noGrp="1"/>
          </p:cNvSpPr>
          <p:nvPr>
            <p:ph type="dt" sz="half" idx="10"/>
          </p:nvPr>
        </p:nvSpPr>
        <p:spPr/>
        <p:txBody>
          <a:bodyPr/>
          <a:lstStyle>
            <a:lvl1pPr>
              <a:defRPr/>
            </a:lvl1pPr>
          </a:lstStyle>
          <a:p>
            <a:pPr>
              <a:defRPr/>
            </a:pPr>
            <a:fld id="{0247E02F-EBE2-45A0-A846-B8EDAFF398CA}"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0066DF30-7DE4-40DE-B3B0-8FBB45932752}" type="slidenum">
              <a:rPr lang="de-DE" altLang="de-DE"/>
              <a:pPr>
                <a:defRPr/>
              </a:pPr>
              <a:t>‹Nr.›</a:t>
            </a:fld>
            <a:endParaRPr lang="de-DE" altLang="de-DE"/>
          </a:p>
        </p:txBody>
      </p:sp>
    </p:spTree>
    <p:extLst>
      <p:ext uri="{BB962C8B-B14F-4D97-AF65-F5344CB8AC3E}">
        <p14:creationId xmlns:p14="http://schemas.microsoft.com/office/powerpoint/2010/main" val="1622424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de-DE"/>
              <a:t>Titelmasterformat durch Klicken bearbeiten</a:t>
            </a:r>
            <a:endParaRPr lang="en-US"/>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4" name="Content Placeholder 3"/>
          <p:cNvSpPr>
            <a:spLocks noGrp="1"/>
          </p:cNvSpPr>
          <p:nvPr>
            <p:ph sz="half" idx="2"/>
          </p:nvPr>
        </p:nvSpPr>
        <p:spPr>
          <a:xfrm>
            <a:off x="472381" y="3340100"/>
            <a:ext cx="2901255"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de-DE"/>
              <a:t>Textmasterformat bearbeiten</a:t>
            </a:r>
          </a:p>
        </p:txBody>
      </p:sp>
      <p:sp>
        <p:nvSpPr>
          <p:cNvPr id="6" name="Content Placeholder 5"/>
          <p:cNvSpPr>
            <a:spLocks noGrp="1"/>
          </p:cNvSpPr>
          <p:nvPr>
            <p:ph sz="quarter" idx="4"/>
          </p:nvPr>
        </p:nvSpPr>
        <p:spPr>
          <a:xfrm>
            <a:off x="3471863" y="3340100"/>
            <a:ext cx="2915543" cy="4912784"/>
          </a:xfrm>
        </p:spPr>
        <p:txBody>
          <a:body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7" name="Date Placeholder 3"/>
          <p:cNvSpPr>
            <a:spLocks noGrp="1"/>
          </p:cNvSpPr>
          <p:nvPr>
            <p:ph type="dt" sz="half" idx="10"/>
          </p:nvPr>
        </p:nvSpPr>
        <p:spPr/>
        <p:txBody>
          <a:bodyPr/>
          <a:lstStyle>
            <a:lvl1pPr>
              <a:defRPr/>
            </a:lvl1pPr>
          </a:lstStyle>
          <a:p>
            <a:pPr>
              <a:defRPr/>
            </a:pPr>
            <a:fld id="{3E1A2C77-8870-4AD8-A406-0CD520B4E0DA}" type="datetimeFigureOut">
              <a:rPr lang="de-DE"/>
              <a:pPr>
                <a:defRPr/>
              </a:pPr>
              <a:t>08.09.2026</a:t>
            </a:fld>
            <a:endParaRPr lang="de-DE"/>
          </a:p>
        </p:txBody>
      </p:sp>
      <p:sp>
        <p:nvSpPr>
          <p:cNvPr id="8" name="Footer Placeholder 4"/>
          <p:cNvSpPr>
            <a:spLocks noGrp="1"/>
          </p:cNvSpPr>
          <p:nvPr>
            <p:ph type="ftr" sz="quarter" idx="11"/>
          </p:nvPr>
        </p:nvSpPr>
        <p:spPr/>
        <p:txBody>
          <a:bodyPr/>
          <a:lstStyle>
            <a:lvl1pPr>
              <a:defRPr/>
            </a:lvl1pPr>
          </a:lstStyle>
          <a:p>
            <a:pPr>
              <a:defRPr/>
            </a:pPr>
            <a:endParaRPr lang="de-DE"/>
          </a:p>
        </p:txBody>
      </p:sp>
      <p:sp>
        <p:nvSpPr>
          <p:cNvPr id="9" name="Slide Number Placeholder 5"/>
          <p:cNvSpPr>
            <a:spLocks noGrp="1"/>
          </p:cNvSpPr>
          <p:nvPr>
            <p:ph type="sldNum" sz="quarter" idx="12"/>
          </p:nvPr>
        </p:nvSpPr>
        <p:spPr/>
        <p:txBody>
          <a:bodyPr/>
          <a:lstStyle>
            <a:lvl1pPr>
              <a:defRPr/>
            </a:lvl1pPr>
          </a:lstStyle>
          <a:p>
            <a:pPr>
              <a:defRPr/>
            </a:pPr>
            <a:fld id="{7ACB304E-74D4-41B8-AB59-42B1EED21DDE}" type="slidenum">
              <a:rPr lang="de-DE" altLang="de-DE"/>
              <a:pPr>
                <a:defRPr/>
              </a:pPr>
              <a:t>‹Nr.›</a:t>
            </a:fld>
            <a:endParaRPr lang="de-DE" altLang="de-DE"/>
          </a:p>
        </p:txBody>
      </p:sp>
    </p:spTree>
    <p:extLst>
      <p:ext uri="{BB962C8B-B14F-4D97-AF65-F5344CB8AC3E}">
        <p14:creationId xmlns:p14="http://schemas.microsoft.com/office/powerpoint/2010/main" val="77046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Date Placeholder 3"/>
          <p:cNvSpPr>
            <a:spLocks noGrp="1"/>
          </p:cNvSpPr>
          <p:nvPr>
            <p:ph type="dt" sz="half" idx="10"/>
          </p:nvPr>
        </p:nvSpPr>
        <p:spPr/>
        <p:txBody>
          <a:bodyPr/>
          <a:lstStyle>
            <a:lvl1pPr>
              <a:defRPr/>
            </a:lvl1pPr>
          </a:lstStyle>
          <a:p>
            <a:pPr>
              <a:defRPr/>
            </a:pPr>
            <a:fld id="{8ACE3F31-FF38-42A6-9F5E-01682F1263C2}" type="datetimeFigureOut">
              <a:rPr lang="de-DE"/>
              <a:pPr>
                <a:defRPr/>
              </a:pPr>
              <a:t>08.09.2026</a:t>
            </a:fld>
            <a:endParaRPr lang="de-DE"/>
          </a:p>
        </p:txBody>
      </p:sp>
      <p:sp>
        <p:nvSpPr>
          <p:cNvPr id="4" name="Footer Placeholder 4"/>
          <p:cNvSpPr>
            <a:spLocks noGrp="1"/>
          </p:cNvSpPr>
          <p:nvPr>
            <p:ph type="ftr" sz="quarter" idx="11"/>
          </p:nvPr>
        </p:nvSpPr>
        <p:spPr/>
        <p:txBody>
          <a:bodyPr/>
          <a:lstStyle>
            <a:lvl1pPr>
              <a:defRPr/>
            </a:lvl1pPr>
          </a:lstStyle>
          <a:p>
            <a:pPr>
              <a:defRPr/>
            </a:pPr>
            <a:endParaRPr lang="de-DE"/>
          </a:p>
        </p:txBody>
      </p:sp>
      <p:sp>
        <p:nvSpPr>
          <p:cNvPr id="5" name="Slide Number Placeholder 5"/>
          <p:cNvSpPr>
            <a:spLocks noGrp="1"/>
          </p:cNvSpPr>
          <p:nvPr>
            <p:ph type="sldNum" sz="quarter" idx="12"/>
          </p:nvPr>
        </p:nvSpPr>
        <p:spPr/>
        <p:txBody>
          <a:bodyPr/>
          <a:lstStyle>
            <a:lvl1pPr>
              <a:defRPr/>
            </a:lvl1pPr>
          </a:lstStyle>
          <a:p>
            <a:pPr>
              <a:defRPr/>
            </a:pPr>
            <a:fld id="{59C7EB2C-1C6C-496F-881E-E2AC784ED7E1}" type="slidenum">
              <a:rPr lang="de-DE" altLang="de-DE"/>
              <a:pPr>
                <a:defRPr/>
              </a:pPr>
              <a:t>‹Nr.›</a:t>
            </a:fld>
            <a:endParaRPr lang="de-DE" altLang="de-DE"/>
          </a:p>
        </p:txBody>
      </p:sp>
    </p:spTree>
    <p:extLst>
      <p:ext uri="{BB962C8B-B14F-4D97-AF65-F5344CB8AC3E}">
        <p14:creationId xmlns:p14="http://schemas.microsoft.com/office/powerpoint/2010/main" val="28606839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3BDA8D-07B5-4968-9BAB-6A441BA2245D}" type="datetimeFigureOut">
              <a:rPr lang="de-DE"/>
              <a:pPr>
                <a:defRPr/>
              </a:pPr>
              <a:t>08.09.2026</a:t>
            </a:fld>
            <a:endParaRPr lang="de-DE"/>
          </a:p>
        </p:txBody>
      </p:sp>
      <p:sp>
        <p:nvSpPr>
          <p:cNvPr id="3" name="Footer Placeholder 4"/>
          <p:cNvSpPr>
            <a:spLocks noGrp="1"/>
          </p:cNvSpPr>
          <p:nvPr>
            <p:ph type="ftr" sz="quarter" idx="11"/>
          </p:nvPr>
        </p:nvSpPr>
        <p:spPr/>
        <p:txBody>
          <a:bodyPr/>
          <a:lstStyle>
            <a:lvl1pPr>
              <a:defRPr/>
            </a:lvl1pPr>
          </a:lstStyle>
          <a:p>
            <a:pPr>
              <a:defRPr/>
            </a:pPr>
            <a:endParaRPr lang="de-DE"/>
          </a:p>
        </p:txBody>
      </p:sp>
      <p:sp>
        <p:nvSpPr>
          <p:cNvPr id="4" name="Slide Number Placeholder 5"/>
          <p:cNvSpPr>
            <a:spLocks noGrp="1"/>
          </p:cNvSpPr>
          <p:nvPr>
            <p:ph type="sldNum" sz="quarter" idx="12"/>
          </p:nvPr>
        </p:nvSpPr>
        <p:spPr/>
        <p:txBody>
          <a:bodyPr/>
          <a:lstStyle>
            <a:lvl1pPr>
              <a:defRPr/>
            </a:lvl1pPr>
          </a:lstStyle>
          <a:p>
            <a:pPr>
              <a:defRPr/>
            </a:pPr>
            <a:fld id="{61B9C756-FCB2-4ED3-9F05-CAA9F5BB12B9}" type="slidenum">
              <a:rPr lang="de-DE" altLang="de-DE"/>
              <a:pPr>
                <a:defRPr/>
              </a:pPr>
              <a:t>‹Nr.›</a:t>
            </a:fld>
            <a:endParaRPr lang="de-DE" altLang="de-DE"/>
          </a:p>
        </p:txBody>
      </p:sp>
    </p:spTree>
    <p:extLst>
      <p:ext uri="{BB962C8B-B14F-4D97-AF65-F5344CB8AC3E}">
        <p14:creationId xmlns:p14="http://schemas.microsoft.com/office/powerpoint/2010/main" val="18009815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068C7B3D-C178-4F62-BAFA-19EB1B66715A}"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5994BC67-C9F2-4D92-A4C0-ABA13B48A96C}" type="slidenum">
              <a:rPr lang="de-DE" altLang="de-DE"/>
              <a:pPr>
                <a:defRPr/>
              </a:pPr>
              <a:t>‹Nr.›</a:t>
            </a:fld>
            <a:endParaRPr lang="de-DE" altLang="de-DE"/>
          </a:p>
        </p:txBody>
      </p:sp>
    </p:spTree>
    <p:extLst>
      <p:ext uri="{BB962C8B-B14F-4D97-AF65-F5344CB8AC3E}">
        <p14:creationId xmlns:p14="http://schemas.microsoft.com/office/powerpoint/2010/main" val="594214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de-DE"/>
              <a:t>Titelmasterformat durch Klicken bearbeiten</a:t>
            </a:r>
            <a:endParaRPr lang="en-US"/>
          </a:p>
        </p:txBody>
      </p:sp>
      <p:sp>
        <p:nvSpPr>
          <p:cNvPr id="3" name="Picture Placeholder 2"/>
          <p:cNvSpPr>
            <a:spLocks noGrp="1" noChangeAspect="1"/>
          </p:cNvSpPr>
          <p:nvPr>
            <p:ph type="pic" idx="1"/>
          </p:nvPr>
        </p:nvSpPr>
        <p:spPr>
          <a:xfrm>
            <a:off x="2915543" y="1316569"/>
            <a:ext cx="3471863" cy="6498167"/>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de-DE" noProof="0"/>
              <a:t>Bild durch Klicken auf Symbol hinzufügen</a:t>
            </a:r>
            <a:endParaRPr lang="en-US" noProof="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de-DE"/>
              <a:t>Textmasterformat bearbeiten</a:t>
            </a:r>
          </a:p>
        </p:txBody>
      </p:sp>
      <p:sp>
        <p:nvSpPr>
          <p:cNvPr id="5" name="Date Placeholder 3"/>
          <p:cNvSpPr>
            <a:spLocks noGrp="1"/>
          </p:cNvSpPr>
          <p:nvPr>
            <p:ph type="dt" sz="half" idx="10"/>
          </p:nvPr>
        </p:nvSpPr>
        <p:spPr/>
        <p:txBody>
          <a:bodyPr/>
          <a:lstStyle>
            <a:lvl1pPr>
              <a:defRPr/>
            </a:lvl1pPr>
          </a:lstStyle>
          <a:p>
            <a:pPr>
              <a:defRPr/>
            </a:pPr>
            <a:fld id="{67230B11-7981-4759-99C3-D6F130639CE5}" type="datetimeFigureOut">
              <a:rPr lang="de-DE"/>
              <a:pPr>
                <a:defRPr/>
              </a:pPr>
              <a:t>08.09.2026</a:t>
            </a:fld>
            <a:endParaRPr lang="de-DE"/>
          </a:p>
        </p:txBody>
      </p:sp>
      <p:sp>
        <p:nvSpPr>
          <p:cNvPr id="6" name="Footer Placeholder 4"/>
          <p:cNvSpPr>
            <a:spLocks noGrp="1"/>
          </p:cNvSpPr>
          <p:nvPr>
            <p:ph type="ftr" sz="quarter" idx="11"/>
          </p:nvPr>
        </p:nvSpPr>
        <p:spPr/>
        <p:txBody>
          <a:bodyPr/>
          <a:lstStyle>
            <a:lvl1pPr>
              <a:defRPr/>
            </a:lvl1pPr>
          </a:lstStyle>
          <a:p>
            <a:pPr>
              <a:defRPr/>
            </a:pPr>
            <a:endParaRPr lang="de-DE"/>
          </a:p>
        </p:txBody>
      </p:sp>
      <p:sp>
        <p:nvSpPr>
          <p:cNvPr id="7" name="Slide Number Placeholder 5"/>
          <p:cNvSpPr>
            <a:spLocks noGrp="1"/>
          </p:cNvSpPr>
          <p:nvPr>
            <p:ph type="sldNum" sz="quarter" idx="12"/>
          </p:nvPr>
        </p:nvSpPr>
        <p:spPr/>
        <p:txBody>
          <a:bodyPr/>
          <a:lstStyle>
            <a:lvl1pPr>
              <a:defRPr/>
            </a:lvl1pPr>
          </a:lstStyle>
          <a:p>
            <a:pPr>
              <a:defRPr/>
            </a:pPr>
            <a:fld id="{965A4E44-3E6D-40D5-AB3F-975BF39051C6}" type="slidenum">
              <a:rPr lang="de-DE" altLang="de-DE"/>
              <a:pPr>
                <a:defRPr/>
              </a:pPr>
              <a:t>‹Nr.›</a:t>
            </a:fld>
            <a:endParaRPr lang="de-DE" altLang="de-DE"/>
          </a:p>
        </p:txBody>
      </p:sp>
    </p:spTree>
    <p:extLst>
      <p:ext uri="{BB962C8B-B14F-4D97-AF65-F5344CB8AC3E}">
        <p14:creationId xmlns:p14="http://schemas.microsoft.com/office/powerpoint/2010/main" val="840853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Titelmasterformat durch Klicken bearbeiten</a:t>
            </a:r>
            <a:endParaRPr lang="en-US"/>
          </a:p>
        </p:txBody>
      </p:sp>
      <p:sp>
        <p:nvSpPr>
          <p:cNvPr id="3" name="Vertical Text Placeholder 2"/>
          <p:cNvSpPr>
            <a:spLocks noGrp="1"/>
          </p:cNvSpPr>
          <p:nvPr>
            <p:ph type="body" orient="vert" idx="1"/>
          </p:nvPr>
        </p:nvSpPr>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86FB07A7-FABB-4530-86EC-4629B19BE09A}"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7D856EFE-4914-4ABD-BEA5-60ABF698206C}" type="slidenum">
              <a:rPr lang="de-DE" altLang="de-DE"/>
              <a:pPr>
                <a:defRPr/>
              </a:pPr>
              <a:t>‹Nr.›</a:t>
            </a:fld>
            <a:endParaRPr lang="de-DE" altLang="de-DE"/>
          </a:p>
        </p:txBody>
      </p:sp>
    </p:spTree>
    <p:extLst>
      <p:ext uri="{BB962C8B-B14F-4D97-AF65-F5344CB8AC3E}">
        <p14:creationId xmlns:p14="http://schemas.microsoft.com/office/powerpoint/2010/main" val="2250098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de-DE"/>
              <a:t>Titelmasterformat durch Klicken bearbeiten</a:t>
            </a:r>
            <a:endParaRPr lang="en-US"/>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p:cNvSpPr>
            <a:spLocks noGrp="1"/>
          </p:cNvSpPr>
          <p:nvPr>
            <p:ph type="dt" sz="half" idx="10"/>
          </p:nvPr>
        </p:nvSpPr>
        <p:spPr/>
        <p:txBody>
          <a:bodyPr/>
          <a:lstStyle>
            <a:lvl1pPr>
              <a:defRPr/>
            </a:lvl1pPr>
          </a:lstStyle>
          <a:p>
            <a:pPr>
              <a:defRPr/>
            </a:pPr>
            <a:fld id="{A7A0B826-D41F-4364-B3E9-C922BAA4FAB3}" type="datetimeFigureOut">
              <a:rPr lang="de-DE"/>
              <a:pPr>
                <a:defRPr/>
              </a:pPr>
              <a:t>08.09.2026</a:t>
            </a:fld>
            <a:endParaRPr lang="de-DE"/>
          </a:p>
        </p:txBody>
      </p:sp>
      <p:sp>
        <p:nvSpPr>
          <p:cNvPr id="5" name="Footer Placeholder 4"/>
          <p:cNvSpPr>
            <a:spLocks noGrp="1"/>
          </p:cNvSpPr>
          <p:nvPr>
            <p:ph type="ftr" sz="quarter" idx="11"/>
          </p:nvPr>
        </p:nvSpPr>
        <p:spPr/>
        <p:txBody>
          <a:bodyPr/>
          <a:lstStyle>
            <a:lvl1pPr>
              <a:defRPr/>
            </a:lvl1pPr>
          </a:lstStyle>
          <a:p>
            <a:pPr>
              <a:defRPr/>
            </a:pPr>
            <a:endParaRPr lang="de-DE"/>
          </a:p>
        </p:txBody>
      </p:sp>
      <p:sp>
        <p:nvSpPr>
          <p:cNvPr id="6" name="Slide Number Placeholder 5"/>
          <p:cNvSpPr>
            <a:spLocks noGrp="1"/>
          </p:cNvSpPr>
          <p:nvPr>
            <p:ph type="sldNum" sz="quarter" idx="12"/>
          </p:nvPr>
        </p:nvSpPr>
        <p:spPr/>
        <p:txBody>
          <a:bodyPr/>
          <a:lstStyle>
            <a:lvl1pPr>
              <a:defRPr/>
            </a:lvl1pPr>
          </a:lstStyle>
          <a:p>
            <a:pPr>
              <a:defRPr/>
            </a:pPr>
            <a:fld id="{0CB3208A-089C-4B37-B27A-CF5BB5C03333}" type="slidenum">
              <a:rPr lang="de-DE" altLang="de-DE"/>
              <a:pPr>
                <a:defRPr/>
              </a:pPr>
              <a:t>‹Nr.›</a:t>
            </a:fld>
            <a:endParaRPr lang="de-DE" altLang="de-DE"/>
          </a:p>
        </p:txBody>
      </p:sp>
    </p:spTree>
    <p:extLst>
      <p:ext uri="{BB962C8B-B14F-4D97-AF65-F5344CB8AC3E}">
        <p14:creationId xmlns:p14="http://schemas.microsoft.com/office/powerpoint/2010/main" val="27600469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p:nvPr>
        </p:nvSpPr>
        <p:spPr bwMode="auto">
          <a:xfrm>
            <a:off x="471488" y="487363"/>
            <a:ext cx="5915025" cy="176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de-DE" altLang="de-DE"/>
              <a:t>Titelmasterformat durch Klicken bearbeiten</a:t>
            </a:r>
            <a:endParaRPr lang="en-US" altLang="de-DE"/>
          </a:p>
        </p:txBody>
      </p:sp>
      <p:sp>
        <p:nvSpPr>
          <p:cNvPr id="1027" name="Text Placeholder 2"/>
          <p:cNvSpPr>
            <a:spLocks noGrp="1"/>
          </p:cNvSpPr>
          <p:nvPr>
            <p:ph type="body" idx="1"/>
          </p:nvPr>
        </p:nvSpPr>
        <p:spPr bwMode="auto">
          <a:xfrm>
            <a:off x="471488" y="2433638"/>
            <a:ext cx="5915025" cy="580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a:t>Textmasterformat bearbeiten</a:t>
            </a:r>
          </a:p>
          <a:p>
            <a:pPr lvl="1"/>
            <a:r>
              <a:rPr lang="de-DE" altLang="de-DE"/>
              <a:t>Zweite Ebene</a:t>
            </a:r>
          </a:p>
          <a:p>
            <a:pPr lvl="2"/>
            <a:r>
              <a:rPr lang="de-DE" altLang="de-DE"/>
              <a:t>Dritte Ebene</a:t>
            </a:r>
          </a:p>
          <a:p>
            <a:pPr lvl="3"/>
            <a:r>
              <a:rPr lang="de-DE" altLang="de-DE"/>
              <a:t>Vierte Ebene</a:t>
            </a:r>
          </a:p>
          <a:p>
            <a:pPr lvl="4"/>
            <a:r>
              <a:rPr lang="de-DE" altLang="de-DE"/>
              <a:t>Fünfte Ebene</a:t>
            </a:r>
            <a:endParaRPr lang="en-US" altLang="de-DE"/>
          </a:p>
        </p:txBody>
      </p:sp>
      <p:sp>
        <p:nvSpPr>
          <p:cNvPr id="4" name="Date Placeholder 3"/>
          <p:cNvSpPr>
            <a:spLocks noGrp="1"/>
          </p:cNvSpPr>
          <p:nvPr>
            <p:ph type="dt" sz="half" idx="2"/>
          </p:nvPr>
        </p:nvSpPr>
        <p:spPr>
          <a:xfrm>
            <a:off x="471488" y="8475663"/>
            <a:ext cx="1543050" cy="48577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fld id="{E8D0F63B-28EC-4485-8BCE-774E02731109}" type="datetimeFigureOut">
              <a:rPr lang="de-DE"/>
              <a:pPr>
                <a:defRPr/>
              </a:pPr>
              <a:t>08.09.2026</a:t>
            </a:fld>
            <a:endParaRPr lang="de-DE"/>
          </a:p>
        </p:txBody>
      </p:sp>
      <p:sp>
        <p:nvSpPr>
          <p:cNvPr id="5" name="Footer Placeholder 4"/>
          <p:cNvSpPr>
            <a:spLocks noGrp="1"/>
          </p:cNvSpPr>
          <p:nvPr>
            <p:ph type="ftr" sz="quarter" idx="3"/>
          </p:nvPr>
        </p:nvSpPr>
        <p:spPr>
          <a:xfrm>
            <a:off x="2271713" y="8475663"/>
            <a:ext cx="2314575" cy="485775"/>
          </a:xfrm>
          <a:prstGeom prst="rect">
            <a:avLst/>
          </a:prstGeom>
        </p:spPr>
        <p:txBody>
          <a:bodyPr vert="horz" lIns="91440" tIns="45720" rIns="91440" bIns="45720" rtlCol="0" anchor="ctr"/>
          <a:lstStyle>
            <a:lvl1pPr algn="ctr" eaLnBrk="1" fontAlgn="auto" hangingPunct="1">
              <a:spcBef>
                <a:spcPts val="0"/>
              </a:spcBef>
              <a:spcAft>
                <a:spcPts val="0"/>
              </a:spcAft>
              <a:defRPr sz="900">
                <a:solidFill>
                  <a:schemeClr val="tx1">
                    <a:tint val="75000"/>
                  </a:schemeClr>
                </a:solidFill>
                <a:latin typeface="+mn-lt"/>
              </a:defRPr>
            </a:lvl1pPr>
          </a:lstStyle>
          <a:p>
            <a:pPr>
              <a:defRPr/>
            </a:pPr>
            <a:endParaRPr lang="de-DE"/>
          </a:p>
        </p:txBody>
      </p:sp>
      <p:sp>
        <p:nvSpPr>
          <p:cNvPr id="6" name="Slide Number Placeholder 5"/>
          <p:cNvSpPr>
            <a:spLocks noGrp="1"/>
          </p:cNvSpPr>
          <p:nvPr>
            <p:ph type="sldNum" sz="quarter" idx="4"/>
          </p:nvPr>
        </p:nvSpPr>
        <p:spPr>
          <a:xfrm>
            <a:off x="4843463" y="8475663"/>
            <a:ext cx="1543050" cy="4857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smtClean="0">
                <a:solidFill>
                  <a:srgbClr val="898989"/>
                </a:solidFill>
              </a:defRPr>
            </a:lvl1pPr>
          </a:lstStyle>
          <a:p>
            <a:pPr>
              <a:defRPr/>
            </a:pPr>
            <a:fld id="{D33EB16E-F3C9-42C1-91A0-E560CE229F9F}" type="slidenum">
              <a:rPr lang="de-DE" altLang="de-DE"/>
              <a:pPr>
                <a:defRPr/>
              </a:pPr>
              <a:t>‹Nr.›</a:t>
            </a:fld>
            <a:endParaRPr lang="de-DE" altLang="de-DE"/>
          </a:p>
        </p:txBody>
      </p:sp>
    </p:spTree>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Grafik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84138"/>
            <a:ext cx="1728788" cy="741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hteck 3"/>
          <p:cNvSpPr/>
          <p:nvPr/>
        </p:nvSpPr>
        <p:spPr>
          <a:xfrm>
            <a:off x="176420" y="364630"/>
            <a:ext cx="4404708" cy="861774"/>
          </a:xfrm>
          <a:prstGeom prst="rect">
            <a:avLst/>
          </a:prstGeom>
          <a:noFill/>
        </p:spPr>
        <p:txBody>
          <a:bodyPr lIns="121920" tIns="60960" rIns="121920" bIns="60960">
            <a:spAutoFit/>
            <a:scene3d>
              <a:camera prst="orthographicFront"/>
              <a:lightRig rig="flat" dir="t">
                <a:rot lat="0" lon="0" rev="18900000"/>
              </a:lightRig>
            </a:scene3d>
            <a:sp3d extrusionH="31750" contourW="6350" prstMaterial="powder">
              <a:bevelT w="19050" h="19050" prst="angle"/>
              <a:contourClr>
                <a:schemeClr val="accent3">
                  <a:tint val="100000"/>
                  <a:shade val="100000"/>
                  <a:satMod val="100000"/>
                  <a:hueMod val="100000"/>
                </a:schemeClr>
              </a:contourClr>
            </a:sp3d>
          </a:bodyPr>
          <a:lstStyle/>
          <a:p>
            <a:pPr eaLnBrk="1" fontAlgn="auto" hangingPunct="1">
              <a:spcBef>
                <a:spcPts val="0"/>
              </a:spcBef>
              <a:spcAft>
                <a:spcPts val="0"/>
              </a:spcAft>
              <a:defRPr/>
            </a:pPr>
            <a:r>
              <a:rPr lang="de-DE" sz="2000" b="1">
                <a:ln/>
                <a:latin typeface="Comic Sans MS" panose="030F0702030302020204" pitchFamily="66" charset="0"/>
              </a:rPr>
              <a:t>Speiseplan 09.11.- 13.11.2026</a:t>
            </a:r>
            <a:endParaRPr lang="de-DE" sz="2000" b="1" dirty="0">
              <a:ln/>
              <a:latin typeface="Comic Sans MS" panose="030F0702030302020204" pitchFamily="66" charset="0"/>
            </a:endParaRPr>
          </a:p>
          <a:p>
            <a:pPr eaLnBrk="1" fontAlgn="auto" hangingPunct="1">
              <a:spcBef>
                <a:spcPts val="0"/>
              </a:spcBef>
              <a:spcAft>
                <a:spcPts val="0"/>
              </a:spcAft>
              <a:defRPr/>
            </a:pPr>
            <a:r>
              <a:rPr lang="de-DE" sz="800" b="1" dirty="0">
                <a:ln/>
                <a:latin typeface="Comic Sans MS" panose="030F0702030302020204" pitchFamily="66" charset="0"/>
              </a:rPr>
              <a:t>Wir behalten uns kurzfristige Änderungen vor. </a:t>
            </a:r>
          </a:p>
          <a:p>
            <a:pPr eaLnBrk="1" fontAlgn="auto" hangingPunct="1">
              <a:spcBef>
                <a:spcPts val="0"/>
              </a:spcBef>
              <a:spcAft>
                <a:spcPts val="0"/>
              </a:spcAft>
              <a:defRPr/>
            </a:pPr>
            <a:endParaRPr lang="de-DE" sz="2000" b="1" dirty="0">
              <a:ln/>
              <a:latin typeface="Comic Sans MS" panose="030F0702030302020204" pitchFamily="66" charset="0"/>
            </a:endParaRPr>
          </a:p>
        </p:txBody>
      </p:sp>
      <p:sp>
        <p:nvSpPr>
          <p:cNvPr id="3076" name="Text Box 40"/>
          <p:cNvSpPr txBox="1">
            <a:spLocks noChangeArrowheads="1"/>
          </p:cNvSpPr>
          <p:nvPr/>
        </p:nvSpPr>
        <p:spPr bwMode="auto">
          <a:xfrm>
            <a:off x="134938" y="8008938"/>
            <a:ext cx="6586537" cy="11109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20000" tIns="62400" rIns="120000" bIns="6240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algn="just" eaLnBrk="1" hangingPunct="1">
              <a:defRPr/>
            </a:pPr>
            <a:r>
              <a:rPr lang="de-DE" altLang="de-DE" sz="800" b="1">
                <a:solidFill>
                  <a:srgbClr val="31521B"/>
                </a:solidFill>
                <a:latin typeface="Arial" panose="020B0604020202020204" pitchFamily="34" charset="0"/>
                <a:ea typeface="Microsoft YaHei" panose="020B0503020204020204" pitchFamily="34" charset="-122"/>
              </a:rPr>
              <a:t>Wir verwenden Mehl, Milch, Joghurt und Quark ausschließlich in Bioqualität. Grün markierte Produkte sind in Bioqualität.</a:t>
            </a:r>
            <a:endParaRPr lang="de-DE" altLang="de-DE" sz="800">
              <a:solidFill>
                <a:srgbClr val="000000"/>
              </a:solidFill>
              <a:ea typeface="Microsoft YaHei" panose="020B0503020204020204" pitchFamily="34" charset="-122"/>
            </a:endParaRPr>
          </a:p>
          <a:p>
            <a:pPr lvl="0" algn="just" eaLnBrk="1" hangingPunct="1"/>
            <a:endParaRPr lang="de-DE" altLang="de-DE" sz="800">
              <a:solidFill>
                <a:prstClr val="black"/>
              </a:solidFill>
              <a:cs typeface="Times New Roman" panose="02020603050405020304" pitchFamily="18"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Allergene</a:t>
            </a:r>
            <a:r>
              <a:rPr lang="de-DE" altLang="de-DE" sz="800">
                <a:solidFill>
                  <a:srgbClr val="000000"/>
                </a:solidFill>
                <a:ea typeface="Microsoft YaHei" panose="020B0503020204020204" pitchFamily="34" charset="-122"/>
                <a:cs typeface="Calibri" panose="020F0502020204030204" pitchFamily="34" charset="0"/>
              </a:rPr>
              <a:t>: glutenhaltiges Getreide (Weizen (101a), Roggen (101b), Gerste (101c), Hafer (101d)), Milch einschließlich Laktose (102), Eier (103), Schalenfrüchte (105), Sesamsamen (106), Sojabohnen (107), Sellerie (108), Senf (109), Hülsenfrüchte (110), Fische (112)</a:t>
            </a:r>
            <a:endParaRPr lang="de-DE" altLang="de-DE" sz="800">
              <a:solidFill>
                <a:prstClr val="black"/>
              </a:solidFill>
              <a:ea typeface="Times New Roman" panose="02020603050405020304" pitchFamily="18" charset="0"/>
              <a:cs typeface="Calibri" panose="020F0502020204030204" pitchFamily="34" charset="0"/>
            </a:endParaRPr>
          </a:p>
          <a:p>
            <a:pPr lvl="0" algn="just" eaLnBrk="1" hangingPunct="1"/>
            <a:r>
              <a:rPr lang="de-DE" altLang="de-DE" sz="800" b="1">
                <a:solidFill>
                  <a:srgbClr val="000000"/>
                </a:solidFill>
                <a:ea typeface="Microsoft YaHei" panose="020B0503020204020204" pitchFamily="34" charset="-122"/>
                <a:cs typeface="Calibri" panose="020F0502020204030204" pitchFamily="34" charset="0"/>
              </a:rPr>
              <a:t>Zusatzstoffe</a:t>
            </a:r>
            <a:r>
              <a:rPr lang="de-DE" altLang="de-DE" sz="800">
                <a:solidFill>
                  <a:srgbClr val="000000"/>
                </a:solidFill>
                <a:ea typeface="Microsoft YaHei" panose="020B0503020204020204" pitchFamily="34" charset="-122"/>
                <a:cs typeface="Calibri" panose="020F0502020204030204" pitchFamily="34" charset="0"/>
              </a:rPr>
              <a:t>: Farbstoffe (1), Konservierungsstoff (2), Antioxidationsmittel (3), Phosphat (4), Geschmacksverstärker (6), Rindfleisch (R), Schweinefleisch (S), Geflügelfleisch (G)</a:t>
            </a:r>
          </a:p>
          <a:p>
            <a:pPr lvl="0" algn="just" eaLnBrk="1" hangingPunct="1"/>
            <a:endParaRPr lang="de-DE" altLang="de-DE" sz="800" b="1">
              <a:solidFill>
                <a:srgbClr val="31521B"/>
              </a:solidFill>
              <a:latin typeface="Arial" panose="020B0604020202020204" pitchFamily="34" charset="0"/>
              <a:ea typeface="Microsoft YaHei" panose="020B0503020204020204" pitchFamily="34" charset="-122"/>
            </a:endParaRPr>
          </a:p>
          <a:p>
            <a:pPr lvl="0" algn="just" eaLnBrk="1" hangingPunct="1">
              <a:defRPr/>
            </a:pPr>
            <a:r>
              <a:rPr lang="de-DE" altLang="de-DE" sz="800" b="1">
                <a:solidFill>
                  <a:srgbClr val="000000"/>
                </a:solidFill>
                <a:ea typeface="Microsoft YaHei" panose="020B0503020204020204" pitchFamily="34" charset="-122"/>
              </a:rPr>
              <a:t>*Rohkost: </a:t>
            </a:r>
            <a:r>
              <a:rPr lang="de-DE" altLang="de-DE" sz="800">
                <a:solidFill>
                  <a:srgbClr val="000000"/>
                </a:solidFill>
                <a:ea typeface="Microsoft YaHei" panose="020B0503020204020204" pitchFamily="34" charset="-122"/>
              </a:rPr>
              <a:t>Möhren-, Gurken- und Kohlrabi-Sticks / </a:t>
            </a:r>
            <a:r>
              <a:rPr lang="de-DE" altLang="de-DE" sz="800" b="1">
                <a:solidFill>
                  <a:srgbClr val="000000"/>
                </a:solidFill>
                <a:ea typeface="Microsoft YaHei" panose="020B0503020204020204" pitchFamily="34" charset="-122"/>
              </a:rPr>
              <a:t>Suppengemüse: </a:t>
            </a:r>
            <a:r>
              <a:rPr lang="de-DE" altLang="de-DE" sz="800">
                <a:solidFill>
                  <a:srgbClr val="000000"/>
                </a:solidFill>
                <a:ea typeface="Microsoft YaHei" panose="020B0503020204020204" pitchFamily="34" charset="-122"/>
              </a:rPr>
              <a:t>Karotten, Blumenkohl, Erbsen, Sellerie/ </a:t>
            </a:r>
            <a:r>
              <a:rPr lang="de-DE" altLang="de-DE" sz="800" b="1" err="1">
                <a:solidFill>
                  <a:srgbClr val="000000"/>
                </a:solidFill>
                <a:ea typeface="Microsoft YaHei" panose="020B0503020204020204" pitchFamily="34" charset="-122"/>
              </a:rPr>
              <a:t>Valess</a:t>
            </a:r>
            <a:r>
              <a:rPr lang="de-DE" altLang="de-DE" sz="800" b="1">
                <a:solidFill>
                  <a:srgbClr val="000000"/>
                </a:solidFill>
                <a:ea typeface="Microsoft YaHei" panose="020B0503020204020204" pitchFamily="34" charset="-122"/>
              </a:rPr>
              <a:t>: </a:t>
            </a:r>
            <a:r>
              <a:rPr lang="de-DE" altLang="de-DE" sz="800">
                <a:solidFill>
                  <a:srgbClr val="000000"/>
                </a:solidFill>
                <a:ea typeface="Microsoft YaHei" panose="020B0503020204020204" pitchFamily="34" charset="-122"/>
              </a:rPr>
              <a:t>Fleischersatz aus Milch </a:t>
            </a:r>
          </a:p>
        </p:txBody>
      </p:sp>
      <p:graphicFrame>
        <p:nvGraphicFramePr>
          <p:cNvPr id="8" name="Tabelle 7"/>
          <p:cNvGraphicFramePr>
            <a:graphicFrameLocks noGrp="1"/>
          </p:cNvGraphicFramePr>
          <p:nvPr>
            <p:extLst>
              <p:ext uri="{D42A27DB-BD31-4B8C-83A1-F6EECF244321}">
                <p14:modId xmlns:p14="http://schemas.microsoft.com/office/powerpoint/2010/main" val="3108171287"/>
              </p:ext>
            </p:extLst>
          </p:nvPr>
        </p:nvGraphicFramePr>
        <p:xfrm>
          <a:off x="333375" y="900113"/>
          <a:ext cx="6264273" cy="5381283"/>
        </p:xfrm>
        <a:graphic>
          <a:graphicData uri="http://schemas.openxmlformats.org/drawingml/2006/table">
            <a:tbl>
              <a:tblPr firstRow="1" bandRow="1">
                <a:tableStyleId>{5C22544A-7EE6-4342-B048-85BDC9FD1C3A}</a:tableStyleId>
              </a:tblPr>
              <a:tblGrid>
                <a:gridCol w="286163">
                  <a:extLst>
                    <a:ext uri="{9D8B030D-6E8A-4147-A177-3AD203B41FA5}">
                      <a16:colId xmlns:a16="http://schemas.microsoft.com/office/drawing/2014/main" val="20000"/>
                    </a:ext>
                  </a:extLst>
                </a:gridCol>
                <a:gridCol w="1195622">
                  <a:extLst>
                    <a:ext uri="{9D8B030D-6E8A-4147-A177-3AD203B41FA5}">
                      <a16:colId xmlns:a16="http://schemas.microsoft.com/office/drawing/2014/main" val="20001"/>
                    </a:ext>
                  </a:extLst>
                </a:gridCol>
                <a:gridCol w="1195622">
                  <a:extLst>
                    <a:ext uri="{9D8B030D-6E8A-4147-A177-3AD203B41FA5}">
                      <a16:colId xmlns:a16="http://schemas.microsoft.com/office/drawing/2014/main" val="20002"/>
                    </a:ext>
                  </a:extLst>
                </a:gridCol>
                <a:gridCol w="1195622">
                  <a:extLst>
                    <a:ext uri="{9D8B030D-6E8A-4147-A177-3AD203B41FA5}">
                      <a16:colId xmlns:a16="http://schemas.microsoft.com/office/drawing/2014/main" val="20003"/>
                    </a:ext>
                  </a:extLst>
                </a:gridCol>
                <a:gridCol w="1195622">
                  <a:extLst>
                    <a:ext uri="{9D8B030D-6E8A-4147-A177-3AD203B41FA5}">
                      <a16:colId xmlns:a16="http://schemas.microsoft.com/office/drawing/2014/main" val="20004"/>
                    </a:ext>
                  </a:extLst>
                </a:gridCol>
                <a:gridCol w="1195622">
                  <a:extLst>
                    <a:ext uri="{9D8B030D-6E8A-4147-A177-3AD203B41FA5}">
                      <a16:colId xmlns:a16="http://schemas.microsoft.com/office/drawing/2014/main" val="20005"/>
                    </a:ext>
                  </a:extLst>
                </a:gridCol>
              </a:tblGrid>
              <a:tr h="286981">
                <a:tc>
                  <a:txBody>
                    <a:bodyPr/>
                    <a:lstStyle/>
                    <a:p>
                      <a:endParaRPr lang="de-DE" sz="1200"/>
                    </a:p>
                  </a:txBody>
                  <a:tcPr marL="121912" marR="121912" marT="60950" marB="60950"/>
                </a:tc>
                <a:tc>
                  <a:txBody>
                    <a:bodyPr/>
                    <a:lstStyle/>
                    <a:p>
                      <a:r>
                        <a:rPr lang="de-DE" sz="1200"/>
                        <a:t>M1 </a:t>
                      </a:r>
                    </a:p>
                  </a:txBody>
                  <a:tcPr marL="121912" marR="121912" marT="60950" marB="60950"/>
                </a:tc>
                <a:tc>
                  <a:txBody>
                    <a:bodyPr/>
                    <a:lstStyle/>
                    <a:p>
                      <a:r>
                        <a:rPr lang="de-DE" sz="1200"/>
                        <a:t>M2</a:t>
                      </a:r>
                    </a:p>
                  </a:txBody>
                  <a:tcPr marL="121912" marR="121912" marT="60950" marB="60950"/>
                </a:tc>
                <a:tc>
                  <a:txBody>
                    <a:bodyPr/>
                    <a:lstStyle/>
                    <a:p>
                      <a:r>
                        <a:rPr lang="de-DE" sz="1200"/>
                        <a:t>Vegi</a:t>
                      </a:r>
                    </a:p>
                  </a:txBody>
                  <a:tcPr marL="121912" marR="121912" marT="60950" marB="60950"/>
                </a:tc>
                <a:tc>
                  <a:txBody>
                    <a:bodyPr/>
                    <a:lstStyle/>
                    <a:p>
                      <a:r>
                        <a:rPr lang="de-DE" sz="1200"/>
                        <a:t>Allergie 1</a:t>
                      </a:r>
                    </a:p>
                  </a:txBody>
                  <a:tcPr marL="121912" marR="121912" marT="60950" marB="60950"/>
                </a:tc>
                <a:tc>
                  <a:txBody>
                    <a:bodyPr/>
                    <a:lstStyle/>
                    <a:p>
                      <a:r>
                        <a:rPr lang="de-DE" sz="1200"/>
                        <a:t>Allergie 2</a:t>
                      </a:r>
                    </a:p>
                  </a:txBody>
                  <a:tcPr marL="121912" marR="121912" marT="60950" marB="60950"/>
                </a:tc>
                <a:extLst>
                  <a:ext uri="{0D108BD9-81ED-4DB2-BD59-A6C34878D82A}">
                    <a16:rowId xmlns:a16="http://schemas.microsoft.com/office/drawing/2014/main" val="10000"/>
                  </a:ext>
                </a:extLst>
              </a:tr>
              <a:tr h="992207">
                <a:tc>
                  <a:txBody>
                    <a:bodyPr/>
                    <a:lstStyle/>
                    <a:p>
                      <a:endParaRPr lang="de-DE" sz="600"/>
                    </a:p>
                    <a:p>
                      <a:r>
                        <a:rPr lang="de-DE" sz="600"/>
                        <a:t>Montag</a:t>
                      </a:r>
                    </a:p>
                  </a:txBody>
                  <a:tcPr marL="121912" marR="121912" marT="60950" marB="6095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Fischstäbchen (Alaska Seelachs-filet paniert)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101a,101d,102,109,110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Eier</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103</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in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101a,101d,102, 109,110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109</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Kabeljau in Mais-Panade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112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Kartoffeln</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Senfsoße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109</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Gurkensticks</a:t>
                      </a:r>
                      <a:endPar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1"/>
                  </a:ext>
                </a:extLst>
              </a:tr>
              <a:tr h="893070">
                <a:tc>
                  <a:txBody>
                    <a:bodyPr/>
                    <a:lstStyle/>
                    <a:p>
                      <a:r>
                        <a:rPr lang="de-DE" sz="600"/>
                        <a:t>Dienstag </a:t>
                      </a:r>
                    </a:p>
                  </a:txBody>
                  <a:tcPr marL="121912" marR="121912" marT="60950" marB="6095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eintopf 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108,110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Stracciatella-</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 </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Buchstabensuppe 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a:cs typeface="Arial" panose="020B0604020202020204" pitchFamily="34" charset="0"/>
                        </a:rPr>
                        <a:t> </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und Mett-klößchen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*G,101a,103,108, 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1" i="0" u="none" strike="noStrike" kern="1200" cap="none" spc="0" normalizeH="0" baseline="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30000" noProof="0" dirty="0">
                          <a:ln>
                            <a:noFill/>
                          </a:ln>
                          <a:solidFill>
                            <a:srgbClr val="63A537">
                              <a:lumMod val="50000"/>
                            </a:srgbClr>
                          </a:solidFill>
                          <a:effectLst/>
                          <a:uLnTx/>
                          <a:uFillTx/>
                          <a:latin typeface="Arial" panose="020B0604020202020204" pitchFamily="34" charset="0"/>
                          <a:ea typeface="Microsoft YaHei" charset="-122"/>
                          <a:cs typeface="Arial" panose="020B0604020202020204" pitchFamily="34" charset="0"/>
                        </a:rPr>
                        <a:t>1</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Stracciatella-</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Buchstabensuppe mit </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Suppengemüse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101a,103,108,110</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Vollkorn-brötchen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Stracciatella-</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102</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Nudelsuppe mit Karotten, Blumenkohl und Brokkoli               </a:t>
                      </a: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½ Mehr-kornbrötchen</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107</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alt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Stracciatellaquark</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Nudelsuppe mit Karotten, Blumenkohl und Brokkoli,</a:t>
                      </a:r>
                      <a:endPar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½ Mehr-kornbrötchen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101a,106</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2"/>
                  </a:ext>
                </a:extLst>
              </a:tr>
              <a:tr h="772755">
                <a:tc>
                  <a:txBody>
                    <a:bodyPr/>
                    <a:lstStyle/>
                    <a:p>
                      <a:endParaRPr lang="de-DE" sz="600"/>
                    </a:p>
                    <a:p>
                      <a:r>
                        <a:rPr lang="de-DE" sz="600"/>
                        <a:t>Mittwoch</a:t>
                      </a:r>
                    </a:p>
                  </a:txBody>
                  <a:tcPr marL="121912" marR="121912" marT="60950" marB="6095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Sahne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Hähnchen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G,101d,102, 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endParaRPr lang="de-DE" sz="800" dirty="0">
                        <a:latin typeface="Arial" panose="020B0604020202020204" pitchFamily="34" charset="0"/>
                        <a:cs typeface="Arial" panose="020B0604020202020204" pitchFamily="34" charset="0"/>
                      </a:endParaRPr>
                    </a:p>
                  </a:txBody>
                  <a:tcPr marL="121920" marR="121920" marT="60960" marB="6096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-entfällt-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Hausgemachte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Tofu</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frikadelle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n-ea"/>
                          <a:cs typeface="Arial" panose="020B0604020202020204" pitchFamily="34" charset="0"/>
                        </a:rPr>
                        <a:t>101a, 101d,102,103,110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Kräutersoße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 107</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Kräuter</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soße,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Hähnchensteak</a:t>
                      </a:r>
                      <a:r>
                        <a:rPr kumimoji="0" lang="de-DE" altLang="de-DE" sz="800" b="0" i="0" u="none" strike="noStrike" kern="1200" cap="none" spc="0" normalizeH="0" baseline="30000" noProof="0" dirty="0" err="1">
                          <a:ln>
                            <a:noFill/>
                          </a:ln>
                          <a:solidFill>
                            <a:srgbClr val="000000"/>
                          </a:solidFill>
                          <a:effectLst/>
                          <a:uLnTx/>
                          <a:uFillTx/>
                          <a:latin typeface="Arial" panose="020B0604020202020204" pitchFamily="34" charset="0"/>
                          <a:ea typeface="Microsoft YaHei" charset="-122"/>
                          <a:cs typeface="Arial" panose="020B0604020202020204" pitchFamily="34" charset="0"/>
                        </a:rPr>
                        <a:t>G</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Reis</a:t>
                      </a:r>
                      <a:r>
                        <a:rPr kumimoji="0" lang="de-DE" altLang="de-DE" sz="8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r>
                        <a:rPr kumimoji="0" lang="de-DE" sz="800" b="0" i="0" u="none" strike="noStrike" kern="1200" cap="none" spc="0" normalizeH="0" baseline="0" noProof="0" dirty="0">
                          <a:ln>
                            <a:noFill/>
                          </a:ln>
                          <a:solidFill>
                            <a:schemeClr val="tx1"/>
                          </a:solidFill>
                          <a:effectLst/>
                          <a:uLnTx/>
                          <a:uFillTx/>
                          <a:latin typeface="Arial" panose="020B0604020202020204" pitchFamily="34" charset="0"/>
                          <a:ea typeface="Microsoft YaHei"/>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Brokkoli</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alt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n-ea"/>
                          <a:cs typeface="Arial" panose="020B0604020202020204" pitchFamily="34" charset="0"/>
                        </a:rPr>
                        <a:t>Kräuter</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soße,</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extLst>
                  <a:ext uri="{0D108BD9-81ED-4DB2-BD59-A6C34878D82A}">
                    <a16:rowId xmlns:a16="http://schemas.microsoft.com/office/drawing/2014/main" val="10003"/>
                  </a:ext>
                </a:extLst>
              </a:tr>
              <a:tr h="929154">
                <a:tc>
                  <a:txBody>
                    <a:bodyPr/>
                    <a:lstStyle/>
                    <a:p>
                      <a:r>
                        <a:rPr lang="de-DE" sz="600"/>
                        <a:t>Donnerstag</a:t>
                      </a:r>
                    </a:p>
                  </a:txBody>
                  <a:tcPr marL="121912" marR="121912" marT="60950" marB="6095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 mit Tomatengemüse und Käse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Obst </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 mit Geflügel- salami</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G,1,2,3,101a,102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Hausgemachter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Brokkoli</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bratling</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 102,103</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gebackene Drillinge,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Joghurt</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soße</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102</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 Obst</a:t>
                      </a:r>
                      <a:endPar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 mit Tomatengemüse und Käse,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Pizza</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mit Tomatengemüse und Käse,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Obst </a:t>
                      </a:r>
                      <a:endPar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txBody>
                  <a:tcPr marL="121920" marR="121920" marT="60960" marB="60960"/>
                </a:tc>
                <a:extLst>
                  <a:ext uri="{0D108BD9-81ED-4DB2-BD59-A6C34878D82A}">
                    <a16:rowId xmlns:a16="http://schemas.microsoft.com/office/drawing/2014/main" val="10004"/>
                  </a:ext>
                </a:extLst>
              </a:tr>
              <a:tr h="847897">
                <a:tc>
                  <a:txBody>
                    <a:bodyPr/>
                    <a:lstStyle/>
                    <a:p>
                      <a:r>
                        <a:rPr lang="de-DE" sz="600"/>
                        <a:t>Freitag</a:t>
                      </a:r>
                    </a:p>
                  </a:txBody>
                  <a:tcPr marL="121912" marR="121912" marT="60950" marB="60950"/>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-Thunfisch-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Mais</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101d,110,112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12" marR="121912" marT="60950" marB="60950"/>
                </a:tc>
                <a:tc>
                  <a:txBody>
                    <a:bodyPr/>
                    <a:lstStyle/>
                    <a:p>
                      <a:pPr marL="0" marR="0" lvl="0" indent="0" algn="l" defTabSz="914400" rtl="0" eaLnBrk="1" fontAlgn="base" latinLnBrk="0" hangingPunct="1">
                        <a:lnSpc>
                          <a:spcPct val="100000"/>
                        </a:lnSpc>
                        <a:spcBef>
                          <a:spcPct val="20000"/>
                        </a:spcBef>
                        <a:spcAft>
                          <a:spcPct val="0"/>
                        </a:spcAft>
                        <a:buClr>
                          <a:srgbClr val="E4005C"/>
                        </a:buClr>
                        <a:buSzPct val="70000"/>
                        <a:buFont typeface="Wingdings" charset="2"/>
                        <a:buNone/>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Kartoffel</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Gemüse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Erbsen und Möhren</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*)-Auflauf</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1,2,101d,102,110</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p>
                  </a:txBody>
                  <a:tcPr marL="121920" marR="121920"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alt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Nudeln,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-Thunfisch-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Mais</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a:t>
                      </a:r>
                      <a:endPar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endParaRPr>
                    </a:p>
                  </a:txBody>
                  <a:tcPr marL="121920" marR="121920" marT="60958" marB="60958"/>
                </a:tc>
                <a:tc>
                  <a:txBody>
                    <a:bodyPr/>
                    <a:lstStyle/>
                    <a:p>
                      <a:pPr marL="0" marR="0" lvl="0" indent="0" algn="l" defTabSz="449263" rtl="0" eaLnBrk="1" fontAlgn="base" latinLnBrk="0" hangingPunct="1">
                        <a:lnSpc>
                          <a:spcPct val="93000"/>
                        </a:lnSpc>
                        <a:spcBef>
                          <a:spcPts val="500"/>
                        </a:spcBef>
                        <a:spcAft>
                          <a:spcPct val="0"/>
                        </a:spcAft>
                        <a:buClrTx/>
                        <a:buSzPct val="70000"/>
                        <a:buFontTx/>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Nudeln</a:t>
                      </a:r>
                      <a:r>
                        <a:rPr kumimoji="0" lang="de-DE" alt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101a</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 </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Tomaten</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-Thunfisch-</a:t>
                      </a:r>
                      <a:r>
                        <a:rPr kumimoji="0" lang="de-DE" sz="800" b="1" i="0" u="none" strike="noStrike" kern="1200" cap="none" spc="0" normalizeH="0" baseline="0" noProof="0" dirty="0">
                          <a:ln>
                            <a:noFill/>
                          </a:ln>
                          <a:solidFill>
                            <a:schemeClr val="accent2">
                              <a:lumMod val="50000"/>
                            </a:schemeClr>
                          </a:solidFill>
                          <a:effectLst/>
                          <a:uLnTx/>
                          <a:uFillTx/>
                          <a:latin typeface="Arial" panose="020B0604020202020204" pitchFamily="34" charset="0"/>
                          <a:ea typeface="Microsoft YaHei" charset="-122"/>
                          <a:cs typeface="Arial" panose="020B0604020202020204" pitchFamily="34" charset="0"/>
                        </a:rPr>
                        <a:t>Mais</a:t>
                      </a:r>
                      <a:r>
                        <a:rPr kumimoji="0" lang="de-DE" sz="800" b="0" i="0" u="none" strike="noStrike" kern="1200" cap="none" spc="0" normalizeH="0" baseline="0" noProof="0" dirty="0">
                          <a:ln>
                            <a:noFill/>
                          </a:ln>
                          <a:solidFill>
                            <a:prstClr val="black"/>
                          </a:solidFill>
                          <a:effectLst/>
                          <a:uLnTx/>
                          <a:uFillTx/>
                          <a:latin typeface="Arial" panose="020B0604020202020204" pitchFamily="34" charset="0"/>
                          <a:ea typeface="Microsoft YaHei" charset="-122"/>
                          <a:cs typeface="Arial" panose="020B0604020202020204" pitchFamily="34" charset="0"/>
                        </a:rPr>
                        <a:t>-Soße</a:t>
                      </a:r>
                      <a:r>
                        <a:rPr kumimoji="0" lang="de-DE" sz="800" b="0" i="0" u="none" strike="noStrike" kern="1200" cap="none" spc="0" normalizeH="0" baseline="3000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112</a:t>
                      </a:r>
                      <a:r>
                        <a:rPr kumimoji="0" lang="de-DE" sz="800" b="0" i="0" u="none" strike="noStrike" kern="1200" cap="none" spc="0" normalizeH="0" baseline="0" noProof="0" dirty="0">
                          <a:ln>
                            <a:noFill/>
                          </a:ln>
                          <a:solidFill>
                            <a:srgbClr val="000000"/>
                          </a:solidFill>
                          <a:effectLst/>
                          <a:uLnTx/>
                          <a:uFillTx/>
                          <a:latin typeface="Arial" panose="020B0604020202020204" pitchFamily="34" charset="0"/>
                          <a:ea typeface="Microsoft YaHei" charset="-122"/>
                          <a:cs typeface="Arial" panose="020B0604020202020204" pitchFamily="34" charset="0"/>
                        </a:rPr>
                        <a:t>, Möhrensalat (geraspelte Möhren in Orangensaft) </a:t>
                      </a:r>
                    </a:p>
                  </a:txBody>
                  <a:tcPr marL="121920" marR="121920" marT="60960" marB="60960"/>
                </a:tc>
                <a:extLst>
                  <a:ext uri="{0D108BD9-81ED-4DB2-BD59-A6C34878D82A}">
                    <a16:rowId xmlns:a16="http://schemas.microsoft.com/office/drawing/2014/main" val="10005"/>
                  </a:ext>
                </a:extLst>
              </a:tr>
            </a:tbl>
          </a:graphicData>
        </a:graphic>
      </p:graphicFrame>
      <p:sp>
        <p:nvSpPr>
          <p:cNvPr id="3128" name="Textfeld 23"/>
          <p:cNvSpPr txBox="1">
            <a:spLocks noChangeArrowheads="1"/>
          </p:cNvSpPr>
          <p:nvPr/>
        </p:nvSpPr>
        <p:spPr bwMode="auto">
          <a:xfrm>
            <a:off x="176213" y="6948488"/>
            <a:ext cx="659923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eaLnBrk="1" hangingPunct="1"/>
            <a:r>
              <a:rPr lang="de-DE" altLang="de-DE" sz="800">
                <a:solidFill>
                  <a:srgbClr val="000000"/>
                </a:solidFill>
                <a:ea typeface="Times New Roman" panose="02020603050405020304" pitchFamily="18" charset="0"/>
                <a:cs typeface="Calibri" panose="020F0502020204030204" pitchFamily="34" charset="0"/>
              </a:rPr>
              <a:t>Wir weisen Sie darauf hin, dass wir Spuren oben genannter Allergene nicht zu 100 % ausschließen können. Es können immer minimale Spuren in unseren zubereiteten Lebensmitteln vorhanden sein (Cross Contact). Mit der Abgabe Ihrer Bestellung sind Sie damit einverstanden und übernehmen das Risiko für Ihr Kind, dass minimale Spuren vorhanden sein könnten.</a:t>
            </a:r>
          </a:p>
          <a:p>
            <a:pPr algn="just" eaLnBrk="1" hangingPunct="1"/>
            <a:endParaRPr lang="de-DE" altLang="de-DE" sz="800">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In den </a:t>
            </a:r>
            <a:r>
              <a:rPr lang="de-DE" altLang="de-DE" sz="800" b="1">
                <a:ea typeface="Times New Roman" panose="02020603050405020304" pitchFamily="18" charset="0"/>
                <a:cs typeface="Calibri" panose="020F0502020204030204" pitchFamily="34" charset="0"/>
              </a:rPr>
              <a:t>weiterführenden Schulen entfällt</a:t>
            </a:r>
            <a:r>
              <a:rPr lang="de-DE" altLang="de-DE" sz="800">
                <a:ea typeface="Times New Roman" panose="02020603050405020304" pitchFamily="18" charset="0"/>
                <a:cs typeface="Calibri" panose="020F0502020204030204" pitchFamily="34" charset="0"/>
              </a:rPr>
              <a:t> der im Speiseplan angegebene </a:t>
            </a:r>
            <a:r>
              <a:rPr lang="de-DE" altLang="de-DE" sz="800" b="1">
                <a:ea typeface="Times New Roman" panose="02020603050405020304" pitchFamily="18" charset="0"/>
                <a:cs typeface="Calibri" panose="020F0502020204030204" pitchFamily="34" charset="0"/>
              </a:rPr>
              <a:t>Nachtisch/Salat/Obst/Rohkost</a:t>
            </a:r>
            <a:r>
              <a:rPr lang="de-DE" altLang="de-DE" sz="800">
                <a:ea typeface="Times New Roman" panose="02020603050405020304" pitchFamily="18" charset="0"/>
                <a:cs typeface="Calibri" panose="020F0502020204030204" pitchFamily="34" charset="0"/>
              </a:rPr>
              <a:t>. </a:t>
            </a:r>
            <a:r>
              <a:rPr lang="de-DE" altLang="de-DE" sz="800" b="1">
                <a:ea typeface="Times New Roman" panose="02020603050405020304" pitchFamily="18" charset="0"/>
                <a:cs typeface="Calibri" panose="020F0502020204030204" pitchFamily="34" charset="0"/>
              </a:rPr>
              <a:t>Stattdessen</a:t>
            </a:r>
            <a:r>
              <a:rPr lang="de-DE" altLang="de-DE" sz="800">
                <a:ea typeface="Times New Roman" panose="02020603050405020304" pitchFamily="18" charset="0"/>
                <a:cs typeface="Calibri" panose="020F0502020204030204" pitchFamily="34" charset="0"/>
              </a:rPr>
              <a:t> gibt es eine </a:t>
            </a:r>
            <a:r>
              <a:rPr lang="de-DE" altLang="de-DE" sz="800" b="1">
                <a:ea typeface="Times New Roman" panose="02020603050405020304" pitchFamily="18" charset="0"/>
                <a:cs typeface="Calibri" panose="020F0502020204030204" pitchFamily="34" charset="0"/>
              </a:rPr>
              <a:t>Salat- und </a:t>
            </a:r>
            <a:r>
              <a:rPr lang="de-DE" altLang="de-DE" sz="800" b="1" err="1">
                <a:ea typeface="Times New Roman" panose="02020603050405020304" pitchFamily="18" charset="0"/>
                <a:cs typeface="Calibri" panose="020F0502020204030204" pitchFamily="34" charset="0"/>
              </a:rPr>
              <a:t>Obstbar</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die mit verschiedenen Salaten sowie Gemüse und aufgeschnittenem Obst gefüllt ist. Außerdem gibt es</a:t>
            </a:r>
            <a:r>
              <a:rPr lang="de-DE" altLang="de-DE" sz="800" b="1">
                <a:ea typeface="Times New Roman" panose="02020603050405020304" pitchFamily="18" charset="0"/>
                <a:cs typeface="Calibri" panose="020F0502020204030204" pitchFamily="34" charset="0"/>
              </a:rPr>
              <a:t> </a:t>
            </a:r>
            <a:r>
              <a:rPr lang="de-DE" altLang="de-DE" sz="800">
                <a:ea typeface="Times New Roman" panose="02020603050405020304" pitchFamily="18" charset="0"/>
                <a:cs typeface="Calibri" panose="020F0502020204030204" pitchFamily="34" charset="0"/>
              </a:rPr>
              <a:t>zweimal wöchentlich einen Milchnachtisch (Naturjoghurt mit Früchten, Pudding, Milchreis). Diese gehören </a:t>
            </a:r>
            <a:r>
              <a:rPr lang="de-DE" altLang="de-DE" sz="800" b="1">
                <a:ea typeface="Times New Roman" panose="02020603050405020304" pitchFamily="18" charset="0"/>
                <a:cs typeface="Calibri" panose="020F0502020204030204" pitchFamily="34" charset="0"/>
              </a:rPr>
              <a:t>zu jedem Menü </a:t>
            </a:r>
            <a:r>
              <a:rPr lang="de-DE" altLang="de-DE" sz="800">
                <a:ea typeface="Times New Roman" panose="02020603050405020304" pitchFamily="18" charset="0"/>
                <a:cs typeface="Calibri" panose="020F0502020204030204" pitchFamily="34" charset="0"/>
              </a:rPr>
              <a:t>und sind </a:t>
            </a:r>
            <a:r>
              <a:rPr lang="de-DE" altLang="de-DE" sz="800" b="1">
                <a:ea typeface="Times New Roman" panose="02020603050405020304" pitchFamily="18" charset="0"/>
                <a:cs typeface="Calibri" panose="020F0502020204030204" pitchFamily="34" charset="0"/>
              </a:rPr>
              <a:t>im Preis inbegriffen</a:t>
            </a:r>
            <a:r>
              <a:rPr lang="de-DE" altLang="de-DE" sz="800">
                <a:ea typeface="Times New Roman" panose="02020603050405020304" pitchFamily="18" charset="0"/>
                <a:cs typeface="Calibri" panose="020F0502020204030204" pitchFamily="34" charset="0"/>
              </a:rPr>
              <a:t>!</a:t>
            </a:r>
            <a:endParaRPr lang="de-DE" altLang="de-DE" sz="800">
              <a:solidFill>
                <a:srgbClr val="000000"/>
              </a:solidFill>
              <a:ea typeface="Times New Roman" panose="02020603050405020304" pitchFamily="18" charset="0"/>
              <a:cs typeface="Calibri" panose="020F0502020204030204" pitchFamily="34" charset="0"/>
            </a:endParaRPr>
          </a:p>
          <a:p>
            <a:pPr algn="just" eaLnBrk="1" hangingPunct="1"/>
            <a:r>
              <a:rPr lang="de-DE" altLang="de-DE" sz="800">
                <a:ea typeface="Times New Roman" panose="02020603050405020304" pitchFamily="18" charset="0"/>
                <a:cs typeface="Calibri" panose="020F0502020204030204" pitchFamily="34" charset="0"/>
              </a:rPr>
              <a:t>Für weitere Informationen besuchen Sie uns im Internet unter </a:t>
            </a:r>
            <a:r>
              <a:rPr lang="de-DE" altLang="de-DE" sz="800" b="1">
                <a:ea typeface="Times New Roman" panose="02020603050405020304" pitchFamily="18" charset="0"/>
                <a:cs typeface="Calibri" panose="020F0502020204030204" pitchFamily="34" charset="0"/>
              </a:rPr>
              <a:t>www.zwergenlunch.com</a:t>
            </a:r>
          </a:p>
        </p:txBody>
      </p:sp>
      <p:sp>
        <p:nvSpPr>
          <p:cNvPr id="3129" name="Textfeld 8"/>
          <p:cNvSpPr txBox="1">
            <a:spLocks noChangeArrowheads="1"/>
          </p:cNvSpPr>
          <p:nvPr/>
        </p:nvSpPr>
        <p:spPr bwMode="auto">
          <a:xfrm>
            <a:off x="176213" y="6596089"/>
            <a:ext cx="475456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r>
              <a:rPr lang="de-DE" altLang="de-DE" sz="1100" b="1">
                <a:solidFill>
                  <a:srgbClr val="C00000"/>
                </a:solidFill>
              </a:rPr>
              <a:t>Allergie 1: ohne Gluten, ohne Laktose (mit Milcheiweiß), ohne Ei </a:t>
            </a:r>
          </a:p>
          <a:p>
            <a:pPr eaLnBrk="1" hangingPunct="1"/>
            <a:r>
              <a:rPr lang="de-DE" altLang="de-DE" sz="1100" b="1">
                <a:solidFill>
                  <a:srgbClr val="C00000"/>
                </a:solidFill>
              </a:rPr>
              <a:t>Allergie 2: ohne Hülsenfrüchte, ohne Milcheiweiß </a:t>
            </a:r>
          </a:p>
        </p:txBody>
      </p:sp>
    </p:spTree>
  </p:cSld>
  <p:clrMapOvr>
    <a:masterClrMapping/>
  </p:clrMapOvr>
</p:sld>
</file>

<file path=ppt/theme/theme1.xml><?xml version="1.0" encoding="utf-8"?>
<a:theme xmlns:a="http://schemas.openxmlformats.org/drawingml/2006/main" name="Office Theme">
  <a:themeElements>
    <a:clrScheme name="Grüngelb">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0</TotalTime>
  <Words>606</Words>
  <Application>Microsoft Office PowerPoint</Application>
  <PresentationFormat>Bildschirmpräsentation (4:3)</PresentationFormat>
  <Paragraphs>65</Paragraphs>
  <Slides>1</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vt:i4>
      </vt:variant>
    </vt:vector>
  </HeadingPairs>
  <TitlesOfParts>
    <vt:vector size="9" baseType="lpstr">
      <vt:lpstr>Microsoft YaHei</vt:lpstr>
      <vt:lpstr>Arial</vt:lpstr>
      <vt:lpstr>Calibri</vt:lpstr>
      <vt:lpstr>Calibri Light</vt:lpstr>
      <vt:lpstr>Comic Sans MS</vt:lpstr>
      <vt:lpstr>Times New Roman</vt:lpstr>
      <vt:lpstr>Wingdings</vt:lpstr>
      <vt:lpstr>Office Theme</vt:lpstr>
      <vt:lpstr>PowerPoint-Präsentation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HP</dc:creator>
  <cp:lastModifiedBy>Simone Kreitmeier</cp:lastModifiedBy>
  <cp:revision>6</cp:revision>
  <cp:lastPrinted>2025-08-12T14:28:06Z</cp:lastPrinted>
  <dcterms:created xsi:type="dcterms:W3CDTF">2014-05-01T14:33:00Z</dcterms:created>
  <dcterms:modified xsi:type="dcterms:W3CDTF">2026-09-08T10:39:23Z</dcterms:modified>
</cp:coreProperties>
</file>