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notesMasterIdLst>
    <p:notesMasterId r:id="rId3"/>
  </p:notesMasterIdLst>
  <p:sldIdLst>
    <p:sldId id="256" r:id="rId2"/>
  </p:sldIdLst>
  <p:sldSz cx="6858000" cy="9144000" type="screen4x3"/>
  <p:notesSz cx="6888163" cy="10018713"/>
  <p:defaultTextStyle>
    <a:defPPr>
      <a:defRPr lang="de-DE"/>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E39"/>
    <a:srgbClr val="00964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3108" y="96"/>
      </p:cViewPr>
      <p:guideLst>
        <p:guide orient="horz" pos="288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mone Kreitmeier" userId="c038d9f2b709ac6d" providerId="LiveId" clId="{57B05849-4FF9-4B19-857A-1A317A83982D}"/>
    <pc:docChg chg="modSld">
      <pc:chgData name="Simone Kreitmeier" userId="c038d9f2b709ac6d" providerId="LiveId" clId="{57B05849-4FF9-4B19-857A-1A317A83982D}" dt="2026-09-08T10:40:24.425" v="1"/>
      <pc:docMkLst>
        <pc:docMk/>
      </pc:docMkLst>
      <pc:sldChg chg="modSp">
        <pc:chgData name="Simone Kreitmeier" userId="c038d9f2b709ac6d" providerId="LiveId" clId="{57B05849-4FF9-4B19-857A-1A317A83982D}" dt="2026-09-08T10:40:24.425" v="1"/>
        <pc:sldMkLst>
          <pc:docMk/>
          <pc:sldMk cId="0" sldId="256"/>
        </pc:sldMkLst>
        <pc:graphicFrameChg chg="mod">
          <ac:chgData name="Simone Kreitmeier" userId="c038d9f2b709ac6d" providerId="LiveId" clId="{57B05849-4FF9-4B19-857A-1A317A83982D}" dt="2026-09-08T10:40:24.425" v="1"/>
          <ac:graphicFrameMkLst>
            <pc:docMk/>
            <pc:sldMk cId="0" sldId="256"/>
            <ac:graphicFrameMk id="8" creationId="{00000000-0000-0000-0000-000000000000}"/>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1"/>
            <a:ext cx="2984605" cy="501095"/>
          </a:xfrm>
          <a:prstGeom prst="rect">
            <a:avLst/>
          </a:prstGeom>
        </p:spPr>
        <p:txBody>
          <a:bodyPr vert="horz" lIns="91668" tIns="45834" rIns="91668" bIns="45834" rtlCol="0"/>
          <a:lstStyle>
            <a:lvl1pPr algn="l" eaLnBrk="1" fontAlgn="auto" hangingPunct="1">
              <a:spcBef>
                <a:spcPts val="0"/>
              </a:spcBef>
              <a:spcAft>
                <a:spcPts val="0"/>
              </a:spcAft>
              <a:defRPr sz="1200">
                <a:latin typeface="+mn-lt"/>
              </a:defRPr>
            </a:lvl1pPr>
          </a:lstStyle>
          <a:p>
            <a:pPr>
              <a:defRPr/>
            </a:pPr>
            <a:endParaRPr lang="de-DE"/>
          </a:p>
        </p:txBody>
      </p:sp>
      <p:sp>
        <p:nvSpPr>
          <p:cNvPr id="3" name="Datumsplatzhalter 2"/>
          <p:cNvSpPr>
            <a:spLocks noGrp="1"/>
          </p:cNvSpPr>
          <p:nvPr>
            <p:ph type="dt" idx="1"/>
          </p:nvPr>
        </p:nvSpPr>
        <p:spPr>
          <a:xfrm>
            <a:off x="3901965" y="1"/>
            <a:ext cx="2984605" cy="501095"/>
          </a:xfrm>
          <a:prstGeom prst="rect">
            <a:avLst/>
          </a:prstGeom>
        </p:spPr>
        <p:txBody>
          <a:bodyPr vert="horz" lIns="91668" tIns="45834" rIns="91668" bIns="45834" rtlCol="0"/>
          <a:lstStyle>
            <a:lvl1pPr algn="r" eaLnBrk="1" fontAlgn="auto" hangingPunct="1">
              <a:spcBef>
                <a:spcPts val="0"/>
              </a:spcBef>
              <a:spcAft>
                <a:spcPts val="0"/>
              </a:spcAft>
              <a:defRPr sz="1200">
                <a:latin typeface="+mn-lt"/>
              </a:defRPr>
            </a:lvl1pPr>
          </a:lstStyle>
          <a:p>
            <a:pPr>
              <a:defRPr/>
            </a:pPr>
            <a:fld id="{09D857B8-C587-4064-9FD7-A00D3907D6D2}" type="datetimeFigureOut">
              <a:rPr lang="de-DE"/>
              <a:pPr>
                <a:defRPr/>
              </a:pPr>
              <a:t>08.09.2026</a:t>
            </a:fld>
            <a:endParaRPr lang="de-DE"/>
          </a:p>
        </p:txBody>
      </p:sp>
      <p:sp>
        <p:nvSpPr>
          <p:cNvPr id="4" name="Folienbildplatzhalter 3"/>
          <p:cNvSpPr>
            <a:spLocks noGrp="1" noRot="1" noChangeAspect="1"/>
          </p:cNvSpPr>
          <p:nvPr>
            <p:ph type="sldImg" idx="2"/>
          </p:nvPr>
        </p:nvSpPr>
        <p:spPr>
          <a:xfrm>
            <a:off x="2035175" y="750888"/>
            <a:ext cx="2817813" cy="3757612"/>
          </a:xfrm>
          <a:prstGeom prst="rect">
            <a:avLst/>
          </a:prstGeom>
          <a:noFill/>
          <a:ln w="12700">
            <a:solidFill>
              <a:prstClr val="black"/>
            </a:solidFill>
          </a:ln>
        </p:spPr>
        <p:txBody>
          <a:bodyPr vert="horz" lIns="91668" tIns="45834" rIns="91668" bIns="45834" rtlCol="0" anchor="ctr"/>
          <a:lstStyle/>
          <a:p>
            <a:pPr lvl="0"/>
            <a:endParaRPr lang="de-DE" noProof="0"/>
          </a:p>
        </p:txBody>
      </p:sp>
      <p:sp>
        <p:nvSpPr>
          <p:cNvPr id="5" name="Notizenplatzhalter 4"/>
          <p:cNvSpPr>
            <a:spLocks noGrp="1"/>
          </p:cNvSpPr>
          <p:nvPr>
            <p:ph type="body" sz="quarter" idx="3"/>
          </p:nvPr>
        </p:nvSpPr>
        <p:spPr>
          <a:xfrm>
            <a:off x="688020" y="4758014"/>
            <a:ext cx="5512123" cy="4509852"/>
          </a:xfrm>
          <a:prstGeom prst="rect">
            <a:avLst/>
          </a:prstGeom>
        </p:spPr>
        <p:txBody>
          <a:bodyPr vert="horz" lIns="91668" tIns="45834" rIns="91668" bIns="45834" rtlCol="0"/>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p:cNvSpPr>
            <a:spLocks noGrp="1"/>
          </p:cNvSpPr>
          <p:nvPr>
            <p:ph type="ftr" sz="quarter" idx="4"/>
          </p:nvPr>
        </p:nvSpPr>
        <p:spPr>
          <a:xfrm>
            <a:off x="0" y="9516028"/>
            <a:ext cx="2984605" cy="501095"/>
          </a:xfrm>
          <a:prstGeom prst="rect">
            <a:avLst/>
          </a:prstGeom>
        </p:spPr>
        <p:txBody>
          <a:bodyPr vert="horz" lIns="91668" tIns="45834" rIns="91668" bIns="45834" rtlCol="0" anchor="b"/>
          <a:lstStyle>
            <a:lvl1pPr algn="l" eaLnBrk="1" fontAlgn="auto" hangingPunct="1">
              <a:spcBef>
                <a:spcPts val="0"/>
              </a:spcBef>
              <a:spcAft>
                <a:spcPts val="0"/>
              </a:spcAft>
              <a:defRPr sz="1200">
                <a:latin typeface="+mn-lt"/>
              </a:defRPr>
            </a:lvl1pPr>
          </a:lstStyle>
          <a:p>
            <a:pPr>
              <a:defRPr/>
            </a:pPr>
            <a:endParaRPr lang="de-DE"/>
          </a:p>
        </p:txBody>
      </p:sp>
      <p:sp>
        <p:nvSpPr>
          <p:cNvPr id="7" name="Foliennummernplatzhalter 6"/>
          <p:cNvSpPr>
            <a:spLocks noGrp="1"/>
          </p:cNvSpPr>
          <p:nvPr>
            <p:ph type="sldNum" sz="quarter" idx="5"/>
          </p:nvPr>
        </p:nvSpPr>
        <p:spPr>
          <a:xfrm>
            <a:off x="3901965" y="9516028"/>
            <a:ext cx="2984605" cy="501095"/>
          </a:xfrm>
          <a:prstGeom prst="rect">
            <a:avLst/>
          </a:prstGeom>
        </p:spPr>
        <p:txBody>
          <a:bodyPr vert="horz" wrap="square" lIns="91668" tIns="45834" rIns="91668" bIns="45834" numCol="1" anchor="b" anchorCtr="0" compatLnSpc="1">
            <a:prstTxWarp prst="textNoShape">
              <a:avLst/>
            </a:prstTxWarp>
          </a:bodyPr>
          <a:lstStyle>
            <a:lvl1pPr algn="r" eaLnBrk="1" hangingPunct="1">
              <a:defRPr sz="1200" smtClean="0"/>
            </a:lvl1pPr>
          </a:lstStyle>
          <a:p>
            <a:pPr>
              <a:defRPr/>
            </a:pPr>
            <a:fld id="{5348311B-4C35-484F-9A48-D9940579B32A}" type="slidenum">
              <a:rPr lang="de-DE" altLang="de-DE"/>
              <a:pPr>
                <a:defRPr/>
              </a:pPr>
              <a:t>‹Nr.›</a:t>
            </a:fld>
            <a:endParaRPr lang="de-DE" altLang="de-DE"/>
          </a:p>
        </p:txBody>
      </p:sp>
    </p:spTree>
    <p:extLst>
      <p:ext uri="{BB962C8B-B14F-4D97-AF65-F5344CB8AC3E}">
        <p14:creationId xmlns:p14="http://schemas.microsoft.com/office/powerpoint/2010/main" val="22559688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Folienbildplatzhalt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de-DE"/>
          </a:p>
        </p:txBody>
      </p:sp>
      <p:sp>
        <p:nvSpPr>
          <p:cNvPr id="4099" name="Notizenplatzhalt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de-DE" altLang="de-DE"/>
          </a:p>
        </p:txBody>
      </p:sp>
      <p:sp>
        <p:nvSpPr>
          <p:cNvPr id="4100" name="Foliennummernplatzhalt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4807" indent="-286464">
              <a:defRPr>
                <a:solidFill>
                  <a:schemeClr val="tx1"/>
                </a:solidFill>
                <a:latin typeface="Calibri" panose="020F0502020204030204" pitchFamily="34" charset="0"/>
              </a:defRPr>
            </a:lvl2pPr>
            <a:lvl3pPr marL="1145858" indent="-229172">
              <a:defRPr>
                <a:solidFill>
                  <a:schemeClr val="tx1"/>
                </a:solidFill>
                <a:latin typeface="Calibri" panose="020F0502020204030204" pitchFamily="34" charset="0"/>
              </a:defRPr>
            </a:lvl3pPr>
            <a:lvl4pPr marL="1604201" indent="-229172">
              <a:defRPr>
                <a:solidFill>
                  <a:schemeClr val="tx1"/>
                </a:solidFill>
                <a:latin typeface="Calibri" panose="020F0502020204030204" pitchFamily="34" charset="0"/>
              </a:defRPr>
            </a:lvl4pPr>
            <a:lvl5pPr marL="2062544" indent="-229172">
              <a:defRPr>
                <a:solidFill>
                  <a:schemeClr val="tx1"/>
                </a:solidFill>
                <a:latin typeface="Calibri" panose="020F0502020204030204" pitchFamily="34" charset="0"/>
              </a:defRPr>
            </a:lvl5pPr>
            <a:lvl6pPr marL="2520887" indent="-229172" eaLnBrk="0" fontAlgn="base" hangingPunct="0">
              <a:spcBef>
                <a:spcPct val="0"/>
              </a:spcBef>
              <a:spcAft>
                <a:spcPct val="0"/>
              </a:spcAft>
              <a:defRPr>
                <a:solidFill>
                  <a:schemeClr val="tx1"/>
                </a:solidFill>
                <a:latin typeface="Calibri" panose="020F0502020204030204" pitchFamily="34" charset="0"/>
              </a:defRPr>
            </a:lvl6pPr>
            <a:lvl7pPr marL="2979230" indent="-229172" eaLnBrk="0" fontAlgn="base" hangingPunct="0">
              <a:spcBef>
                <a:spcPct val="0"/>
              </a:spcBef>
              <a:spcAft>
                <a:spcPct val="0"/>
              </a:spcAft>
              <a:defRPr>
                <a:solidFill>
                  <a:schemeClr val="tx1"/>
                </a:solidFill>
                <a:latin typeface="Calibri" panose="020F0502020204030204" pitchFamily="34" charset="0"/>
              </a:defRPr>
            </a:lvl7pPr>
            <a:lvl8pPr marL="3437573" indent="-229172" eaLnBrk="0" fontAlgn="base" hangingPunct="0">
              <a:spcBef>
                <a:spcPct val="0"/>
              </a:spcBef>
              <a:spcAft>
                <a:spcPct val="0"/>
              </a:spcAft>
              <a:defRPr>
                <a:solidFill>
                  <a:schemeClr val="tx1"/>
                </a:solidFill>
                <a:latin typeface="Calibri" panose="020F0502020204030204" pitchFamily="34" charset="0"/>
              </a:defRPr>
            </a:lvl8pPr>
            <a:lvl9pPr marL="3895916" indent="-229172" eaLnBrk="0" fontAlgn="base" hangingPunct="0">
              <a:spcBef>
                <a:spcPct val="0"/>
              </a:spcBef>
              <a:spcAft>
                <a:spcPct val="0"/>
              </a:spcAft>
              <a:defRPr>
                <a:solidFill>
                  <a:schemeClr val="tx1"/>
                </a:solidFill>
                <a:latin typeface="Calibri" panose="020F0502020204030204" pitchFamily="34" charset="0"/>
              </a:defRPr>
            </a:lvl9pPr>
          </a:lstStyle>
          <a:p>
            <a:fld id="{B9820AE0-CB80-49DA-8752-AACAF9EF1705}" type="slidenum">
              <a:rPr lang="de-DE" altLang="de-DE"/>
              <a:pPr/>
              <a:t>1</a:t>
            </a:fld>
            <a:endParaRPr lang="de-DE" altLang="de-DE"/>
          </a:p>
        </p:txBody>
      </p:sp>
    </p:spTree>
    <p:extLst>
      <p:ext uri="{BB962C8B-B14F-4D97-AF65-F5344CB8AC3E}">
        <p14:creationId xmlns:p14="http://schemas.microsoft.com/office/powerpoint/2010/main" val="19034363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de-DE"/>
              <a:t>Titelmasterformat durch Klicken bearbeiten</a:t>
            </a:r>
            <a:endParaRPr lang="en-US"/>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a:t>Formatvorlage des Untertitelmasters durch Klicken bearbeiten</a:t>
            </a:r>
            <a:endParaRPr lang="en-US"/>
          </a:p>
        </p:txBody>
      </p:sp>
      <p:sp>
        <p:nvSpPr>
          <p:cNvPr id="4" name="Date Placeholder 3"/>
          <p:cNvSpPr>
            <a:spLocks noGrp="1"/>
          </p:cNvSpPr>
          <p:nvPr>
            <p:ph type="dt" sz="half" idx="10"/>
          </p:nvPr>
        </p:nvSpPr>
        <p:spPr/>
        <p:txBody>
          <a:bodyPr/>
          <a:lstStyle>
            <a:lvl1pPr>
              <a:defRPr/>
            </a:lvl1pPr>
          </a:lstStyle>
          <a:p>
            <a:pPr>
              <a:defRPr/>
            </a:pPr>
            <a:fld id="{E746710D-10C3-4A4A-AA43-88C07E8BF77B}" type="datetimeFigureOut">
              <a:rPr lang="de-DE"/>
              <a:pPr>
                <a:defRPr/>
              </a:pPr>
              <a:t>08.09.2026</a:t>
            </a:fld>
            <a:endParaRPr lang="de-DE"/>
          </a:p>
        </p:txBody>
      </p:sp>
      <p:sp>
        <p:nvSpPr>
          <p:cNvPr id="5" name="Footer Placeholder 4"/>
          <p:cNvSpPr>
            <a:spLocks noGrp="1"/>
          </p:cNvSpPr>
          <p:nvPr>
            <p:ph type="ftr" sz="quarter" idx="11"/>
          </p:nvPr>
        </p:nvSpPr>
        <p:spPr/>
        <p:txBody>
          <a:bodyPr/>
          <a:lstStyle>
            <a:lvl1pPr>
              <a:defRPr/>
            </a:lvl1pPr>
          </a:lstStyle>
          <a:p>
            <a:pPr>
              <a:defRPr/>
            </a:pPr>
            <a:endParaRPr lang="de-DE"/>
          </a:p>
        </p:txBody>
      </p:sp>
      <p:sp>
        <p:nvSpPr>
          <p:cNvPr id="6" name="Slide Number Placeholder 5"/>
          <p:cNvSpPr>
            <a:spLocks noGrp="1"/>
          </p:cNvSpPr>
          <p:nvPr>
            <p:ph type="sldNum" sz="quarter" idx="12"/>
          </p:nvPr>
        </p:nvSpPr>
        <p:spPr/>
        <p:txBody>
          <a:bodyPr/>
          <a:lstStyle>
            <a:lvl1pPr>
              <a:defRPr/>
            </a:lvl1pPr>
          </a:lstStyle>
          <a:p>
            <a:pPr>
              <a:defRPr/>
            </a:pPr>
            <a:fld id="{2FE19094-4546-4609-BE04-6AEF68765F88}" type="slidenum">
              <a:rPr lang="de-DE" altLang="de-DE"/>
              <a:pPr>
                <a:defRPr/>
              </a:pPr>
              <a:t>‹Nr.›</a:t>
            </a:fld>
            <a:endParaRPr lang="de-DE" altLang="de-DE"/>
          </a:p>
        </p:txBody>
      </p:sp>
    </p:spTree>
    <p:extLst>
      <p:ext uri="{BB962C8B-B14F-4D97-AF65-F5344CB8AC3E}">
        <p14:creationId xmlns:p14="http://schemas.microsoft.com/office/powerpoint/2010/main" val="20348006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3" name="Content Placehold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p:cNvSpPr>
            <a:spLocks noGrp="1"/>
          </p:cNvSpPr>
          <p:nvPr>
            <p:ph type="dt" sz="half" idx="10"/>
          </p:nvPr>
        </p:nvSpPr>
        <p:spPr/>
        <p:txBody>
          <a:bodyPr/>
          <a:lstStyle>
            <a:lvl1pPr>
              <a:defRPr/>
            </a:lvl1pPr>
          </a:lstStyle>
          <a:p>
            <a:pPr>
              <a:defRPr/>
            </a:pPr>
            <a:fld id="{D46F9D21-296E-4948-A9B1-099334805FAE}" type="datetimeFigureOut">
              <a:rPr lang="de-DE"/>
              <a:pPr>
                <a:defRPr/>
              </a:pPr>
              <a:t>08.09.2026</a:t>
            </a:fld>
            <a:endParaRPr lang="de-DE"/>
          </a:p>
        </p:txBody>
      </p:sp>
      <p:sp>
        <p:nvSpPr>
          <p:cNvPr id="5" name="Footer Placeholder 4"/>
          <p:cNvSpPr>
            <a:spLocks noGrp="1"/>
          </p:cNvSpPr>
          <p:nvPr>
            <p:ph type="ftr" sz="quarter" idx="11"/>
          </p:nvPr>
        </p:nvSpPr>
        <p:spPr/>
        <p:txBody>
          <a:bodyPr/>
          <a:lstStyle>
            <a:lvl1pPr>
              <a:defRPr/>
            </a:lvl1pPr>
          </a:lstStyle>
          <a:p>
            <a:pPr>
              <a:defRPr/>
            </a:pPr>
            <a:endParaRPr lang="de-DE"/>
          </a:p>
        </p:txBody>
      </p:sp>
      <p:sp>
        <p:nvSpPr>
          <p:cNvPr id="6" name="Slide Number Placeholder 5"/>
          <p:cNvSpPr>
            <a:spLocks noGrp="1"/>
          </p:cNvSpPr>
          <p:nvPr>
            <p:ph type="sldNum" sz="quarter" idx="12"/>
          </p:nvPr>
        </p:nvSpPr>
        <p:spPr/>
        <p:txBody>
          <a:bodyPr/>
          <a:lstStyle>
            <a:lvl1pPr>
              <a:defRPr/>
            </a:lvl1pPr>
          </a:lstStyle>
          <a:p>
            <a:pPr>
              <a:defRPr/>
            </a:pPr>
            <a:fld id="{5B751C3E-ACE6-4D63-8E28-E17090F78DBC}" type="slidenum">
              <a:rPr lang="de-DE" altLang="de-DE"/>
              <a:pPr>
                <a:defRPr/>
              </a:pPr>
              <a:t>‹Nr.›</a:t>
            </a:fld>
            <a:endParaRPr lang="de-DE" altLang="de-DE"/>
          </a:p>
        </p:txBody>
      </p:sp>
    </p:spTree>
    <p:extLst>
      <p:ext uri="{BB962C8B-B14F-4D97-AF65-F5344CB8AC3E}">
        <p14:creationId xmlns:p14="http://schemas.microsoft.com/office/powerpoint/2010/main" val="14294402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de-DE"/>
              <a:t>Titelmasterformat durch Klicken bearbeiten</a:t>
            </a:r>
            <a:endParaRPr lang="en-US"/>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de-DE"/>
              <a:t>Textmasterformat bearbeiten</a:t>
            </a:r>
          </a:p>
        </p:txBody>
      </p:sp>
      <p:sp>
        <p:nvSpPr>
          <p:cNvPr id="4" name="Date Placeholder 3"/>
          <p:cNvSpPr>
            <a:spLocks noGrp="1"/>
          </p:cNvSpPr>
          <p:nvPr>
            <p:ph type="dt" sz="half" idx="10"/>
          </p:nvPr>
        </p:nvSpPr>
        <p:spPr/>
        <p:txBody>
          <a:bodyPr/>
          <a:lstStyle>
            <a:lvl1pPr>
              <a:defRPr/>
            </a:lvl1pPr>
          </a:lstStyle>
          <a:p>
            <a:pPr>
              <a:defRPr/>
            </a:pPr>
            <a:fld id="{CFF83D7C-4DC2-4761-A97A-EA4C7C10675E}" type="datetimeFigureOut">
              <a:rPr lang="de-DE"/>
              <a:pPr>
                <a:defRPr/>
              </a:pPr>
              <a:t>08.09.2026</a:t>
            </a:fld>
            <a:endParaRPr lang="de-DE"/>
          </a:p>
        </p:txBody>
      </p:sp>
      <p:sp>
        <p:nvSpPr>
          <p:cNvPr id="5" name="Footer Placeholder 4"/>
          <p:cNvSpPr>
            <a:spLocks noGrp="1"/>
          </p:cNvSpPr>
          <p:nvPr>
            <p:ph type="ftr" sz="quarter" idx="11"/>
          </p:nvPr>
        </p:nvSpPr>
        <p:spPr/>
        <p:txBody>
          <a:bodyPr/>
          <a:lstStyle>
            <a:lvl1pPr>
              <a:defRPr/>
            </a:lvl1pPr>
          </a:lstStyle>
          <a:p>
            <a:pPr>
              <a:defRPr/>
            </a:pPr>
            <a:endParaRPr lang="de-DE"/>
          </a:p>
        </p:txBody>
      </p:sp>
      <p:sp>
        <p:nvSpPr>
          <p:cNvPr id="6" name="Slide Number Placeholder 5"/>
          <p:cNvSpPr>
            <a:spLocks noGrp="1"/>
          </p:cNvSpPr>
          <p:nvPr>
            <p:ph type="sldNum" sz="quarter" idx="12"/>
          </p:nvPr>
        </p:nvSpPr>
        <p:spPr/>
        <p:txBody>
          <a:bodyPr/>
          <a:lstStyle>
            <a:lvl1pPr>
              <a:defRPr/>
            </a:lvl1pPr>
          </a:lstStyle>
          <a:p>
            <a:pPr>
              <a:defRPr/>
            </a:pPr>
            <a:fld id="{D2B06E0B-D307-4D3E-9A9B-D95BDE831DF8}" type="slidenum">
              <a:rPr lang="de-DE" altLang="de-DE"/>
              <a:pPr>
                <a:defRPr/>
              </a:pPr>
              <a:t>‹Nr.›</a:t>
            </a:fld>
            <a:endParaRPr lang="de-DE" altLang="de-DE"/>
          </a:p>
        </p:txBody>
      </p:sp>
    </p:spTree>
    <p:extLst>
      <p:ext uri="{BB962C8B-B14F-4D97-AF65-F5344CB8AC3E}">
        <p14:creationId xmlns:p14="http://schemas.microsoft.com/office/powerpoint/2010/main" val="24769462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3" name="Content Placeholder 2"/>
          <p:cNvSpPr>
            <a:spLocks noGrp="1"/>
          </p:cNvSpPr>
          <p:nvPr>
            <p:ph sz="half" idx="1"/>
          </p:nvPr>
        </p:nvSpPr>
        <p:spPr>
          <a:xfrm>
            <a:off x="471488" y="2434167"/>
            <a:ext cx="2914650" cy="5801784"/>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Content Placeholder 3"/>
          <p:cNvSpPr>
            <a:spLocks noGrp="1"/>
          </p:cNvSpPr>
          <p:nvPr>
            <p:ph sz="half" idx="2"/>
          </p:nvPr>
        </p:nvSpPr>
        <p:spPr>
          <a:xfrm>
            <a:off x="3471863" y="2434167"/>
            <a:ext cx="2914650" cy="5801784"/>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Date Placeholder 3"/>
          <p:cNvSpPr>
            <a:spLocks noGrp="1"/>
          </p:cNvSpPr>
          <p:nvPr>
            <p:ph type="dt" sz="half" idx="10"/>
          </p:nvPr>
        </p:nvSpPr>
        <p:spPr/>
        <p:txBody>
          <a:bodyPr/>
          <a:lstStyle>
            <a:lvl1pPr>
              <a:defRPr/>
            </a:lvl1pPr>
          </a:lstStyle>
          <a:p>
            <a:pPr>
              <a:defRPr/>
            </a:pPr>
            <a:fld id="{0247E02F-EBE2-45A0-A846-B8EDAFF398CA}" type="datetimeFigureOut">
              <a:rPr lang="de-DE"/>
              <a:pPr>
                <a:defRPr/>
              </a:pPr>
              <a:t>08.09.2026</a:t>
            </a:fld>
            <a:endParaRPr lang="de-DE"/>
          </a:p>
        </p:txBody>
      </p:sp>
      <p:sp>
        <p:nvSpPr>
          <p:cNvPr id="6" name="Footer Placeholder 4"/>
          <p:cNvSpPr>
            <a:spLocks noGrp="1"/>
          </p:cNvSpPr>
          <p:nvPr>
            <p:ph type="ftr" sz="quarter" idx="11"/>
          </p:nvPr>
        </p:nvSpPr>
        <p:spPr/>
        <p:txBody>
          <a:bodyPr/>
          <a:lstStyle>
            <a:lvl1pPr>
              <a:defRPr/>
            </a:lvl1pPr>
          </a:lstStyle>
          <a:p>
            <a:pPr>
              <a:defRPr/>
            </a:pPr>
            <a:endParaRPr lang="de-DE"/>
          </a:p>
        </p:txBody>
      </p:sp>
      <p:sp>
        <p:nvSpPr>
          <p:cNvPr id="7" name="Slide Number Placeholder 5"/>
          <p:cNvSpPr>
            <a:spLocks noGrp="1"/>
          </p:cNvSpPr>
          <p:nvPr>
            <p:ph type="sldNum" sz="quarter" idx="12"/>
          </p:nvPr>
        </p:nvSpPr>
        <p:spPr/>
        <p:txBody>
          <a:bodyPr/>
          <a:lstStyle>
            <a:lvl1pPr>
              <a:defRPr/>
            </a:lvl1pPr>
          </a:lstStyle>
          <a:p>
            <a:pPr>
              <a:defRPr/>
            </a:pPr>
            <a:fld id="{0066DF30-7DE4-40DE-B3B0-8FBB45932752}" type="slidenum">
              <a:rPr lang="de-DE" altLang="de-DE"/>
              <a:pPr>
                <a:defRPr/>
              </a:pPr>
              <a:t>‹Nr.›</a:t>
            </a:fld>
            <a:endParaRPr lang="de-DE" altLang="de-DE"/>
          </a:p>
        </p:txBody>
      </p:sp>
    </p:spTree>
    <p:extLst>
      <p:ext uri="{BB962C8B-B14F-4D97-AF65-F5344CB8AC3E}">
        <p14:creationId xmlns:p14="http://schemas.microsoft.com/office/powerpoint/2010/main" val="16224249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de-DE"/>
              <a:t>Titelmasterformat durch Klicken bearbeiten</a:t>
            </a:r>
            <a:endParaRPr lang="en-US"/>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Textmasterformat bearbeiten</a:t>
            </a:r>
          </a:p>
        </p:txBody>
      </p:sp>
      <p:sp>
        <p:nvSpPr>
          <p:cNvPr id="4" name="Content Placeholder 3"/>
          <p:cNvSpPr>
            <a:spLocks noGrp="1"/>
          </p:cNvSpPr>
          <p:nvPr>
            <p:ph sz="half" idx="2"/>
          </p:nvPr>
        </p:nvSpPr>
        <p:spPr>
          <a:xfrm>
            <a:off x="472381" y="3340100"/>
            <a:ext cx="2901255" cy="4912784"/>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Textmasterformat bearbeiten</a:t>
            </a:r>
          </a:p>
        </p:txBody>
      </p:sp>
      <p:sp>
        <p:nvSpPr>
          <p:cNvPr id="6" name="Content Placeholder 5"/>
          <p:cNvSpPr>
            <a:spLocks noGrp="1"/>
          </p:cNvSpPr>
          <p:nvPr>
            <p:ph sz="quarter" idx="4"/>
          </p:nvPr>
        </p:nvSpPr>
        <p:spPr>
          <a:xfrm>
            <a:off x="3471863" y="3340100"/>
            <a:ext cx="2915543" cy="4912784"/>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7" name="Date Placeholder 3"/>
          <p:cNvSpPr>
            <a:spLocks noGrp="1"/>
          </p:cNvSpPr>
          <p:nvPr>
            <p:ph type="dt" sz="half" idx="10"/>
          </p:nvPr>
        </p:nvSpPr>
        <p:spPr/>
        <p:txBody>
          <a:bodyPr/>
          <a:lstStyle>
            <a:lvl1pPr>
              <a:defRPr/>
            </a:lvl1pPr>
          </a:lstStyle>
          <a:p>
            <a:pPr>
              <a:defRPr/>
            </a:pPr>
            <a:fld id="{3E1A2C77-8870-4AD8-A406-0CD520B4E0DA}" type="datetimeFigureOut">
              <a:rPr lang="de-DE"/>
              <a:pPr>
                <a:defRPr/>
              </a:pPr>
              <a:t>08.09.2026</a:t>
            </a:fld>
            <a:endParaRPr lang="de-DE"/>
          </a:p>
        </p:txBody>
      </p:sp>
      <p:sp>
        <p:nvSpPr>
          <p:cNvPr id="8" name="Footer Placeholder 4"/>
          <p:cNvSpPr>
            <a:spLocks noGrp="1"/>
          </p:cNvSpPr>
          <p:nvPr>
            <p:ph type="ftr" sz="quarter" idx="11"/>
          </p:nvPr>
        </p:nvSpPr>
        <p:spPr/>
        <p:txBody>
          <a:bodyPr/>
          <a:lstStyle>
            <a:lvl1pPr>
              <a:defRPr/>
            </a:lvl1pPr>
          </a:lstStyle>
          <a:p>
            <a:pPr>
              <a:defRPr/>
            </a:pPr>
            <a:endParaRPr lang="de-DE"/>
          </a:p>
        </p:txBody>
      </p:sp>
      <p:sp>
        <p:nvSpPr>
          <p:cNvPr id="9" name="Slide Number Placeholder 5"/>
          <p:cNvSpPr>
            <a:spLocks noGrp="1"/>
          </p:cNvSpPr>
          <p:nvPr>
            <p:ph type="sldNum" sz="quarter" idx="12"/>
          </p:nvPr>
        </p:nvSpPr>
        <p:spPr/>
        <p:txBody>
          <a:bodyPr/>
          <a:lstStyle>
            <a:lvl1pPr>
              <a:defRPr/>
            </a:lvl1pPr>
          </a:lstStyle>
          <a:p>
            <a:pPr>
              <a:defRPr/>
            </a:pPr>
            <a:fld id="{7ACB304E-74D4-41B8-AB59-42B1EED21DDE}" type="slidenum">
              <a:rPr lang="de-DE" altLang="de-DE"/>
              <a:pPr>
                <a:defRPr/>
              </a:pPr>
              <a:t>‹Nr.›</a:t>
            </a:fld>
            <a:endParaRPr lang="de-DE" altLang="de-DE"/>
          </a:p>
        </p:txBody>
      </p:sp>
    </p:spTree>
    <p:extLst>
      <p:ext uri="{BB962C8B-B14F-4D97-AF65-F5344CB8AC3E}">
        <p14:creationId xmlns:p14="http://schemas.microsoft.com/office/powerpoint/2010/main" val="770465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3" name="Date Placeholder 3"/>
          <p:cNvSpPr>
            <a:spLocks noGrp="1"/>
          </p:cNvSpPr>
          <p:nvPr>
            <p:ph type="dt" sz="half" idx="10"/>
          </p:nvPr>
        </p:nvSpPr>
        <p:spPr/>
        <p:txBody>
          <a:bodyPr/>
          <a:lstStyle>
            <a:lvl1pPr>
              <a:defRPr/>
            </a:lvl1pPr>
          </a:lstStyle>
          <a:p>
            <a:pPr>
              <a:defRPr/>
            </a:pPr>
            <a:fld id="{8ACE3F31-FF38-42A6-9F5E-01682F1263C2}" type="datetimeFigureOut">
              <a:rPr lang="de-DE"/>
              <a:pPr>
                <a:defRPr/>
              </a:pPr>
              <a:t>08.09.2026</a:t>
            </a:fld>
            <a:endParaRPr lang="de-DE"/>
          </a:p>
        </p:txBody>
      </p:sp>
      <p:sp>
        <p:nvSpPr>
          <p:cNvPr id="4" name="Footer Placeholder 4"/>
          <p:cNvSpPr>
            <a:spLocks noGrp="1"/>
          </p:cNvSpPr>
          <p:nvPr>
            <p:ph type="ftr" sz="quarter" idx="11"/>
          </p:nvPr>
        </p:nvSpPr>
        <p:spPr/>
        <p:txBody>
          <a:bodyPr/>
          <a:lstStyle>
            <a:lvl1pPr>
              <a:defRPr/>
            </a:lvl1pPr>
          </a:lstStyle>
          <a:p>
            <a:pPr>
              <a:defRPr/>
            </a:pPr>
            <a:endParaRPr lang="de-DE"/>
          </a:p>
        </p:txBody>
      </p:sp>
      <p:sp>
        <p:nvSpPr>
          <p:cNvPr id="5" name="Slide Number Placeholder 5"/>
          <p:cNvSpPr>
            <a:spLocks noGrp="1"/>
          </p:cNvSpPr>
          <p:nvPr>
            <p:ph type="sldNum" sz="quarter" idx="12"/>
          </p:nvPr>
        </p:nvSpPr>
        <p:spPr/>
        <p:txBody>
          <a:bodyPr/>
          <a:lstStyle>
            <a:lvl1pPr>
              <a:defRPr/>
            </a:lvl1pPr>
          </a:lstStyle>
          <a:p>
            <a:pPr>
              <a:defRPr/>
            </a:pPr>
            <a:fld id="{59C7EB2C-1C6C-496F-881E-E2AC784ED7E1}" type="slidenum">
              <a:rPr lang="de-DE" altLang="de-DE"/>
              <a:pPr>
                <a:defRPr/>
              </a:pPr>
              <a:t>‹Nr.›</a:t>
            </a:fld>
            <a:endParaRPr lang="de-DE" altLang="de-DE"/>
          </a:p>
        </p:txBody>
      </p:sp>
    </p:spTree>
    <p:extLst>
      <p:ext uri="{BB962C8B-B14F-4D97-AF65-F5344CB8AC3E}">
        <p14:creationId xmlns:p14="http://schemas.microsoft.com/office/powerpoint/2010/main" val="28606839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33BDA8D-07B5-4968-9BAB-6A441BA2245D}" type="datetimeFigureOut">
              <a:rPr lang="de-DE"/>
              <a:pPr>
                <a:defRPr/>
              </a:pPr>
              <a:t>08.09.2026</a:t>
            </a:fld>
            <a:endParaRPr lang="de-DE"/>
          </a:p>
        </p:txBody>
      </p:sp>
      <p:sp>
        <p:nvSpPr>
          <p:cNvPr id="3" name="Footer Placeholder 4"/>
          <p:cNvSpPr>
            <a:spLocks noGrp="1"/>
          </p:cNvSpPr>
          <p:nvPr>
            <p:ph type="ftr" sz="quarter" idx="11"/>
          </p:nvPr>
        </p:nvSpPr>
        <p:spPr/>
        <p:txBody>
          <a:bodyPr/>
          <a:lstStyle>
            <a:lvl1pPr>
              <a:defRPr/>
            </a:lvl1pPr>
          </a:lstStyle>
          <a:p>
            <a:pPr>
              <a:defRPr/>
            </a:pPr>
            <a:endParaRPr lang="de-DE"/>
          </a:p>
        </p:txBody>
      </p:sp>
      <p:sp>
        <p:nvSpPr>
          <p:cNvPr id="4" name="Slide Number Placeholder 5"/>
          <p:cNvSpPr>
            <a:spLocks noGrp="1"/>
          </p:cNvSpPr>
          <p:nvPr>
            <p:ph type="sldNum" sz="quarter" idx="12"/>
          </p:nvPr>
        </p:nvSpPr>
        <p:spPr/>
        <p:txBody>
          <a:bodyPr/>
          <a:lstStyle>
            <a:lvl1pPr>
              <a:defRPr/>
            </a:lvl1pPr>
          </a:lstStyle>
          <a:p>
            <a:pPr>
              <a:defRPr/>
            </a:pPr>
            <a:fld id="{61B9C756-FCB2-4ED3-9F05-CAA9F5BB12B9}" type="slidenum">
              <a:rPr lang="de-DE" altLang="de-DE"/>
              <a:pPr>
                <a:defRPr/>
              </a:pPr>
              <a:t>‹Nr.›</a:t>
            </a:fld>
            <a:endParaRPr lang="de-DE" altLang="de-DE"/>
          </a:p>
        </p:txBody>
      </p:sp>
    </p:spTree>
    <p:extLst>
      <p:ext uri="{BB962C8B-B14F-4D97-AF65-F5344CB8AC3E}">
        <p14:creationId xmlns:p14="http://schemas.microsoft.com/office/powerpoint/2010/main" val="1800981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de-DE"/>
              <a:t>Titelmasterformat durch Klicken bearbeiten</a:t>
            </a:r>
            <a:endParaRPr lang="en-US"/>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Textmasterformat bearbeiten</a:t>
            </a:r>
          </a:p>
        </p:txBody>
      </p:sp>
      <p:sp>
        <p:nvSpPr>
          <p:cNvPr id="5" name="Date Placeholder 3"/>
          <p:cNvSpPr>
            <a:spLocks noGrp="1"/>
          </p:cNvSpPr>
          <p:nvPr>
            <p:ph type="dt" sz="half" idx="10"/>
          </p:nvPr>
        </p:nvSpPr>
        <p:spPr/>
        <p:txBody>
          <a:bodyPr/>
          <a:lstStyle>
            <a:lvl1pPr>
              <a:defRPr/>
            </a:lvl1pPr>
          </a:lstStyle>
          <a:p>
            <a:pPr>
              <a:defRPr/>
            </a:pPr>
            <a:fld id="{068C7B3D-C178-4F62-BAFA-19EB1B66715A}" type="datetimeFigureOut">
              <a:rPr lang="de-DE"/>
              <a:pPr>
                <a:defRPr/>
              </a:pPr>
              <a:t>08.09.2026</a:t>
            </a:fld>
            <a:endParaRPr lang="de-DE"/>
          </a:p>
        </p:txBody>
      </p:sp>
      <p:sp>
        <p:nvSpPr>
          <p:cNvPr id="6" name="Footer Placeholder 4"/>
          <p:cNvSpPr>
            <a:spLocks noGrp="1"/>
          </p:cNvSpPr>
          <p:nvPr>
            <p:ph type="ftr" sz="quarter" idx="11"/>
          </p:nvPr>
        </p:nvSpPr>
        <p:spPr/>
        <p:txBody>
          <a:bodyPr/>
          <a:lstStyle>
            <a:lvl1pPr>
              <a:defRPr/>
            </a:lvl1pPr>
          </a:lstStyle>
          <a:p>
            <a:pPr>
              <a:defRPr/>
            </a:pPr>
            <a:endParaRPr lang="de-DE"/>
          </a:p>
        </p:txBody>
      </p:sp>
      <p:sp>
        <p:nvSpPr>
          <p:cNvPr id="7" name="Slide Number Placeholder 5"/>
          <p:cNvSpPr>
            <a:spLocks noGrp="1"/>
          </p:cNvSpPr>
          <p:nvPr>
            <p:ph type="sldNum" sz="quarter" idx="12"/>
          </p:nvPr>
        </p:nvSpPr>
        <p:spPr/>
        <p:txBody>
          <a:bodyPr/>
          <a:lstStyle>
            <a:lvl1pPr>
              <a:defRPr/>
            </a:lvl1pPr>
          </a:lstStyle>
          <a:p>
            <a:pPr>
              <a:defRPr/>
            </a:pPr>
            <a:fld id="{5994BC67-C9F2-4D92-A4C0-ABA13B48A96C}" type="slidenum">
              <a:rPr lang="de-DE" altLang="de-DE"/>
              <a:pPr>
                <a:defRPr/>
              </a:pPr>
              <a:t>‹Nr.›</a:t>
            </a:fld>
            <a:endParaRPr lang="de-DE" altLang="de-DE"/>
          </a:p>
        </p:txBody>
      </p:sp>
    </p:spTree>
    <p:extLst>
      <p:ext uri="{BB962C8B-B14F-4D97-AF65-F5344CB8AC3E}">
        <p14:creationId xmlns:p14="http://schemas.microsoft.com/office/powerpoint/2010/main" val="5942149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de-DE"/>
              <a:t>Titelmasterformat durch Klicken bearbeiten</a:t>
            </a:r>
            <a:endParaRPr lang="en-US"/>
          </a:p>
        </p:txBody>
      </p:sp>
      <p:sp>
        <p:nvSpPr>
          <p:cNvPr id="3" name="Picture Placeholder 2"/>
          <p:cNvSpPr>
            <a:spLocks noGrp="1" noChangeAspect="1"/>
          </p:cNvSpPr>
          <p:nvPr>
            <p:ph type="pic" idx="1"/>
          </p:nvPr>
        </p:nvSpPr>
        <p:spPr>
          <a:xfrm>
            <a:off x="2915543" y="1316569"/>
            <a:ext cx="3471863" cy="6498167"/>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de-DE" noProof="0"/>
              <a:t>Bild durch Klicken auf Symbol hinzufügen</a:t>
            </a:r>
            <a:endParaRPr lang="en-US" noProof="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Textmasterformat bearbeiten</a:t>
            </a:r>
          </a:p>
        </p:txBody>
      </p:sp>
      <p:sp>
        <p:nvSpPr>
          <p:cNvPr id="5" name="Date Placeholder 3"/>
          <p:cNvSpPr>
            <a:spLocks noGrp="1"/>
          </p:cNvSpPr>
          <p:nvPr>
            <p:ph type="dt" sz="half" idx="10"/>
          </p:nvPr>
        </p:nvSpPr>
        <p:spPr/>
        <p:txBody>
          <a:bodyPr/>
          <a:lstStyle>
            <a:lvl1pPr>
              <a:defRPr/>
            </a:lvl1pPr>
          </a:lstStyle>
          <a:p>
            <a:pPr>
              <a:defRPr/>
            </a:pPr>
            <a:fld id="{67230B11-7981-4759-99C3-D6F130639CE5}" type="datetimeFigureOut">
              <a:rPr lang="de-DE"/>
              <a:pPr>
                <a:defRPr/>
              </a:pPr>
              <a:t>08.09.2026</a:t>
            </a:fld>
            <a:endParaRPr lang="de-DE"/>
          </a:p>
        </p:txBody>
      </p:sp>
      <p:sp>
        <p:nvSpPr>
          <p:cNvPr id="6" name="Footer Placeholder 4"/>
          <p:cNvSpPr>
            <a:spLocks noGrp="1"/>
          </p:cNvSpPr>
          <p:nvPr>
            <p:ph type="ftr" sz="quarter" idx="11"/>
          </p:nvPr>
        </p:nvSpPr>
        <p:spPr/>
        <p:txBody>
          <a:bodyPr/>
          <a:lstStyle>
            <a:lvl1pPr>
              <a:defRPr/>
            </a:lvl1pPr>
          </a:lstStyle>
          <a:p>
            <a:pPr>
              <a:defRPr/>
            </a:pPr>
            <a:endParaRPr lang="de-DE"/>
          </a:p>
        </p:txBody>
      </p:sp>
      <p:sp>
        <p:nvSpPr>
          <p:cNvPr id="7" name="Slide Number Placeholder 5"/>
          <p:cNvSpPr>
            <a:spLocks noGrp="1"/>
          </p:cNvSpPr>
          <p:nvPr>
            <p:ph type="sldNum" sz="quarter" idx="12"/>
          </p:nvPr>
        </p:nvSpPr>
        <p:spPr/>
        <p:txBody>
          <a:bodyPr/>
          <a:lstStyle>
            <a:lvl1pPr>
              <a:defRPr/>
            </a:lvl1pPr>
          </a:lstStyle>
          <a:p>
            <a:pPr>
              <a:defRPr/>
            </a:pPr>
            <a:fld id="{965A4E44-3E6D-40D5-AB3F-975BF39051C6}" type="slidenum">
              <a:rPr lang="de-DE" altLang="de-DE"/>
              <a:pPr>
                <a:defRPr/>
              </a:pPr>
              <a:t>‹Nr.›</a:t>
            </a:fld>
            <a:endParaRPr lang="de-DE" altLang="de-DE"/>
          </a:p>
        </p:txBody>
      </p:sp>
    </p:spTree>
    <p:extLst>
      <p:ext uri="{BB962C8B-B14F-4D97-AF65-F5344CB8AC3E}">
        <p14:creationId xmlns:p14="http://schemas.microsoft.com/office/powerpoint/2010/main" val="8408537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3" name="Vertical Text Placehold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p:cNvSpPr>
            <a:spLocks noGrp="1"/>
          </p:cNvSpPr>
          <p:nvPr>
            <p:ph type="dt" sz="half" idx="10"/>
          </p:nvPr>
        </p:nvSpPr>
        <p:spPr/>
        <p:txBody>
          <a:bodyPr/>
          <a:lstStyle>
            <a:lvl1pPr>
              <a:defRPr/>
            </a:lvl1pPr>
          </a:lstStyle>
          <a:p>
            <a:pPr>
              <a:defRPr/>
            </a:pPr>
            <a:fld id="{86FB07A7-FABB-4530-86EC-4629B19BE09A}" type="datetimeFigureOut">
              <a:rPr lang="de-DE"/>
              <a:pPr>
                <a:defRPr/>
              </a:pPr>
              <a:t>08.09.2026</a:t>
            </a:fld>
            <a:endParaRPr lang="de-DE"/>
          </a:p>
        </p:txBody>
      </p:sp>
      <p:sp>
        <p:nvSpPr>
          <p:cNvPr id="5" name="Footer Placeholder 4"/>
          <p:cNvSpPr>
            <a:spLocks noGrp="1"/>
          </p:cNvSpPr>
          <p:nvPr>
            <p:ph type="ftr" sz="quarter" idx="11"/>
          </p:nvPr>
        </p:nvSpPr>
        <p:spPr/>
        <p:txBody>
          <a:bodyPr/>
          <a:lstStyle>
            <a:lvl1pPr>
              <a:defRPr/>
            </a:lvl1pPr>
          </a:lstStyle>
          <a:p>
            <a:pPr>
              <a:defRPr/>
            </a:pPr>
            <a:endParaRPr lang="de-DE"/>
          </a:p>
        </p:txBody>
      </p:sp>
      <p:sp>
        <p:nvSpPr>
          <p:cNvPr id="6" name="Slide Number Placeholder 5"/>
          <p:cNvSpPr>
            <a:spLocks noGrp="1"/>
          </p:cNvSpPr>
          <p:nvPr>
            <p:ph type="sldNum" sz="quarter" idx="12"/>
          </p:nvPr>
        </p:nvSpPr>
        <p:spPr/>
        <p:txBody>
          <a:bodyPr/>
          <a:lstStyle>
            <a:lvl1pPr>
              <a:defRPr/>
            </a:lvl1pPr>
          </a:lstStyle>
          <a:p>
            <a:pPr>
              <a:defRPr/>
            </a:pPr>
            <a:fld id="{7D856EFE-4914-4ABD-BEA5-60ABF698206C}" type="slidenum">
              <a:rPr lang="de-DE" altLang="de-DE"/>
              <a:pPr>
                <a:defRPr/>
              </a:pPr>
              <a:t>‹Nr.›</a:t>
            </a:fld>
            <a:endParaRPr lang="de-DE" altLang="de-DE"/>
          </a:p>
        </p:txBody>
      </p:sp>
    </p:spTree>
    <p:extLst>
      <p:ext uri="{BB962C8B-B14F-4D97-AF65-F5344CB8AC3E}">
        <p14:creationId xmlns:p14="http://schemas.microsoft.com/office/powerpoint/2010/main" val="22500982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de-DE"/>
              <a:t>Titelmasterformat durch Klicken bearbeiten</a:t>
            </a:r>
            <a:endParaRPr lang="en-US"/>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p:cNvSpPr>
            <a:spLocks noGrp="1"/>
          </p:cNvSpPr>
          <p:nvPr>
            <p:ph type="dt" sz="half" idx="10"/>
          </p:nvPr>
        </p:nvSpPr>
        <p:spPr/>
        <p:txBody>
          <a:bodyPr/>
          <a:lstStyle>
            <a:lvl1pPr>
              <a:defRPr/>
            </a:lvl1pPr>
          </a:lstStyle>
          <a:p>
            <a:pPr>
              <a:defRPr/>
            </a:pPr>
            <a:fld id="{A7A0B826-D41F-4364-B3E9-C922BAA4FAB3}" type="datetimeFigureOut">
              <a:rPr lang="de-DE"/>
              <a:pPr>
                <a:defRPr/>
              </a:pPr>
              <a:t>08.09.2026</a:t>
            </a:fld>
            <a:endParaRPr lang="de-DE"/>
          </a:p>
        </p:txBody>
      </p:sp>
      <p:sp>
        <p:nvSpPr>
          <p:cNvPr id="5" name="Footer Placeholder 4"/>
          <p:cNvSpPr>
            <a:spLocks noGrp="1"/>
          </p:cNvSpPr>
          <p:nvPr>
            <p:ph type="ftr" sz="quarter" idx="11"/>
          </p:nvPr>
        </p:nvSpPr>
        <p:spPr/>
        <p:txBody>
          <a:bodyPr/>
          <a:lstStyle>
            <a:lvl1pPr>
              <a:defRPr/>
            </a:lvl1pPr>
          </a:lstStyle>
          <a:p>
            <a:pPr>
              <a:defRPr/>
            </a:pPr>
            <a:endParaRPr lang="de-DE"/>
          </a:p>
        </p:txBody>
      </p:sp>
      <p:sp>
        <p:nvSpPr>
          <p:cNvPr id="6" name="Slide Number Placeholder 5"/>
          <p:cNvSpPr>
            <a:spLocks noGrp="1"/>
          </p:cNvSpPr>
          <p:nvPr>
            <p:ph type="sldNum" sz="quarter" idx="12"/>
          </p:nvPr>
        </p:nvSpPr>
        <p:spPr/>
        <p:txBody>
          <a:bodyPr/>
          <a:lstStyle>
            <a:lvl1pPr>
              <a:defRPr/>
            </a:lvl1pPr>
          </a:lstStyle>
          <a:p>
            <a:pPr>
              <a:defRPr/>
            </a:pPr>
            <a:fld id="{0CB3208A-089C-4B37-B27A-CF5BB5C03333}" type="slidenum">
              <a:rPr lang="de-DE" altLang="de-DE"/>
              <a:pPr>
                <a:defRPr/>
              </a:pPr>
              <a:t>‹Nr.›</a:t>
            </a:fld>
            <a:endParaRPr lang="de-DE" altLang="de-DE"/>
          </a:p>
        </p:txBody>
      </p:sp>
    </p:spTree>
    <p:extLst>
      <p:ext uri="{BB962C8B-B14F-4D97-AF65-F5344CB8AC3E}">
        <p14:creationId xmlns:p14="http://schemas.microsoft.com/office/powerpoint/2010/main" val="27600469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noChangeArrowheads="1"/>
          </p:cNvSpPr>
          <p:nvPr>
            <p:ph type="title"/>
          </p:nvPr>
        </p:nvSpPr>
        <p:spPr bwMode="auto">
          <a:xfrm>
            <a:off x="471488" y="487363"/>
            <a:ext cx="5915025" cy="176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a:t>Titelmasterformat durch Klicken bearbeiten</a:t>
            </a:r>
            <a:endParaRPr lang="en-US" altLang="de-DE"/>
          </a:p>
        </p:txBody>
      </p:sp>
      <p:sp>
        <p:nvSpPr>
          <p:cNvPr id="1027" name="Text Placeholder 2"/>
          <p:cNvSpPr>
            <a:spLocks noGrp="1"/>
          </p:cNvSpPr>
          <p:nvPr>
            <p:ph type="body" idx="1"/>
          </p:nvPr>
        </p:nvSpPr>
        <p:spPr bwMode="auto">
          <a:xfrm>
            <a:off x="471488" y="2433638"/>
            <a:ext cx="5915025" cy="580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a:t>Textmasterformat bearbeiten</a:t>
            </a:r>
          </a:p>
          <a:p>
            <a:pPr lvl="1"/>
            <a:r>
              <a:rPr lang="de-DE" altLang="de-DE"/>
              <a:t>Zweite Ebene</a:t>
            </a:r>
          </a:p>
          <a:p>
            <a:pPr lvl="2"/>
            <a:r>
              <a:rPr lang="de-DE" altLang="de-DE"/>
              <a:t>Dritte Ebene</a:t>
            </a:r>
          </a:p>
          <a:p>
            <a:pPr lvl="3"/>
            <a:r>
              <a:rPr lang="de-DE" altLang="de-DE"/>
              <a:t>Vierte Ebene</a:t>
            </a:r>
          </a:p>
          <a:p>
            <a:pPr lvl="4"/>
            <a:r>
              <a:rPr lang="de-DE" altLang="de-DE"/>
              <a:t>Fünfte Ebene</a:t>
            </a:r>
            <a:endParaRPr lang="en-US" altLang="de-DE"/>
          </a:p>
        </p:txBody>
      </p:sp>
      <p:sp>
        <p:nvSpPr>
          <p:cNvPr id="4" name="Date Placeholder 3"/>
          <p:cNvSpPr>
            <a:spLocks noGrp="1"/>
          </p:cNvSpPr>
          <p:nvPr>
            <p:ph type="dt" sz="half" idx="2"/>
          </p:nvPr>
        </p:nvSpPr>
        <p:spPr>
          <a:xfrm>
            <a:off x="471488" y="8475663"/>
            <a:ext cx="1543050" cy="485775"/>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tx1">
                    <a:tint val="75000"/>
                  </a:schemeClr>
                </a:solidFill>
                <a:latin typeface="+mn-lt"/>
              </a:defRPr>
            </a:lvl1pPr>
          </a:lstStyle>
          <a:p>
            <a:pPr>
              <a:defRPr/>
            </a:pPr>
            <a:fld id="{E8D0F63B-28EC-4485-8BCE-774E02731109}" type="datetimeFigureOut">
              <a:rPr lang="de-DE"/>
              <a:pPr>
                <a:defRPr/>
              </a:pPr>
              <a:t>08.09.2026</a:t>
            </a:fld>
            <a:endParaRPr lang="de-DE"/>
          </a:p>
        </p:txBody>
      </p:sp>
      <p:sp>
        <p:nvSpPr>
          <p:cNvPr id="5" name="Footer Placeholder 4"/>
          <p:cNvSpPr>
            <a:spLocks noGrp="1"/>
          </p:cNvSpPr>
          <p:nvPr>
            <p:ph type="ftr" sz="quarter" idx="3"/>
          </p:nvPr>
        </p:nvSpPr>
        <p:spPr>
          <a:xfrm>
            <a:off x="2271713" y="8475663"/>
            <a:ext cx="2314575" cy="485775"/>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defRPr>
            </a:lvl1pPr>
          </a:lstStyle>
          <a:p>
            <a:pPr>
              <a:defRPr/>
            </a:pPr>
            <a:endParaRPr lang="de-DE"/>
          </a:p>
        </p:txBody>
      </p:sp>
      <p:sp>
        <p:nvSpPr>
          <p:cNvPr id="6" name="Slide Number Placeholder 5"/>
          <p:cNvSpPr>
            <a:spLocks noGrp="1"/>
          </p:cNvSpPr>
          <p:nvPr>
            <p:ph type="sldNum" sz="quarter" idx="4"/>
          </p:nvPr>
        </p:nvSpPr>
        <p:spPr>
          <a:xfrm>
            <a:off x="4843463" y="8475663"/>
            <a:ext cx="1543050" cy="48577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900" smtClean="0">
                <a:solidFill>
                  <a:srgbClr val="898989"/>
                </a:solidFill>
              </a:defRPr>
            </a:lvl1pPr>
          </a:lstStyle>
          <a:p>
            <a:pPr>
              <a:defRPr/>
            </a:pPr>
            <a:fld id="{D33EB16E-F3C9-42C1-91A0-E560CE229F9F}" type="slidenum">
              <a:rPr lang="de-DE" altLang="de-DE"/>
              <a:pPr>
                <a:defRPr/>
              </a:pPr>
              <a:t>‹Nr.›</a:t>
            </a:fld>
            <a:endParaRPr lang="de-DE" altLang="de-DE"/>
          </a:p>
        </p:txBody>
      </p:sp>
    </p:spTree>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Grafik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84138"/>
            <a:ext cx="1728788" cy="74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hteck 3"/>
          <p:cNvSpPr/>
          <p:nvPr/>
        </p:nvSpPr>
        <p:spPr>
          <a:xfrm>
            <a:off x="176420" y="364630"/>
            <a:ext cx="4404708" cy="861774"/>
          </a:xfrm>
          <a:prstGeom prst="rect">
            <a:avLst/>
          </a:prstGeom>
          <a:noFill/>
        </p:spPr>
        <p:txBody>
          <a:bodyPr lIns="121920" tIns="60960" rIns="121920" bIns="6096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eaLnBrk="1" fontAlgn="auto" hangingPunct="1">
              <a:spcBef>
                <a:spcPts val="0"/>
              </a:spcBef>
              <a:spcAft>
                <a:spcPts val="0"/>
              </a:spcAft>
              <a:defRPr/>
            </a:pPr>
            <a:r>
              <a:rPr lang="de-DE" sz="2000" b="1">
                <a:ln/>
                <a:latin typeface="Comic Sans MS" panose="030F0702030302020204" pitchFamily="66" charset="0"/>
              </a:rPr>
              <a:t>Speiseplan 23.11.- 27.11.2026</a:t>
            </a:r>
            <a:endParaRPr lang="de-DE" sz="2000" b="1" dirty="0">
              <a:ln/>
              <a:latin typeface="Comic Sans MS" panose="030F0702030302020204" pitchFamily="66" charset="0"/>
            </a:endParaRPr>
          </a:p>
          <a:p>
            <a:pPr eaLnBrk="1" fontAlgn="auto" hangingPunct="1">
              <a:spcBef>
                <a:spcPts val="0"/>
              </a:spcBef>
              <a:spcAft>
                <a:spcPts val="0"/>
              </a:spcAft>
              <a:defRPr/>
            </a:pPr>
            <a:r>
              <a:rPr lang="de-DE" sz="800" b="1" dirty="0">
                <a:ln/>
                <a:latin typeface="Comic Sans MS" panose="030F0702030302020204" pitchFamily="66" charset="0"/>
              </a:rPr>
              <a:t>Wir behalten uns kurzfristige Änderungen vor. </a:t>
            </a:r>
          </a:p>
          <a:p>
            <a:pPr eaLnBrk="1" fontAlgn="auto" hangingPunct="1">
              <a:spcBef>
                <a:spcPts val="0"/>
              </a:spcBef>
              <a:spcAft>
                <a:spcPts val="0"/>
              </a:spcAft>
              <a:defRPr/>
            </a:pPr>
            <a:endParaRPr lang="de-DE" sz="2000" b="1" dirty="0">
              <a:ln/>
              <a:latin typeface="Comic Sans MS" panose="030F0702030302020204" pitchFamily="66" charset="0"/>
            </a:endParaRPr>
          </a:p>
        </p:txBody>
      </p:sp>
      <p:sp>
        <p:nvSpPr>
          <p:cNvPr id="3076" name="Text Box 40"/>
          <p:cNvSpPr txBox="1">
            <a:spLocks noChangeArrowheads="1"/>
          </p:cNvSpPr>
          <p:nvPr/>
        </p:nvSpPr>
        <p:spPr bwMode="auto">
          <a:xfrm>
            <a:off x="134938" y="8008938"/>
            <a:ext cx="6586537" cy="11109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0000" tIns="62400" rIns="120000" bIns="624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lgn="just" eaLnBrk="1" hangingPunct="1">
              <a:defRPr/>
            </a:pPr>
            <a:r>
              <a:rPr lang="de-DE" altLang="de-DE" sz="800" b="1">
                <a:solidFill>
                  <a:srgbClr val="31521B"/>
                </a:solidFill>
                <a:latin typeface="Arial" panose="020B0604020202020204" pitchFamily="34" charset="0"/>
                <a:ea typeface="Microsoft YaHei" panose="020B0503020204020204" pitchFamily="34" charset="-122"/>
              </a:rPr>
              <a:t>Wir verwenden Mehl, Milch, Joghurt und Quark ausschließlich in Bioqualität. Grün markierte Produkte sind in Bioqualität.</a:t>
            </a:r>
            <a:endParaRPr lang="de-DE" altLang="de-DE" sz="800">
              <a:solidFill>
                <a:srgbClr val="000000"/>
              </a:solidFill>
              <a:ea typeface="Microsoft YaHei" panose="020B0503020204020204" pitchFamily="34" charset="-122"/>
            </a:endParaRPr>
          </a:p>
          <a:p>
            <a:pPr lvl="0" algn="just" eaLnBrk="1" hangingPunct="1"/>
            <a:endParaRPr lang="de-DE" altLang="de-DE" sz="800">
              <a:solidFill>
                <a:prstClr val="black"/>
              </a:solidFill>
              <a:cs typeface="Times New Roman" panose="02020603050405020304" pitchFamily="18" charset="0"/>
            </a:endParaRPr>
          </a:p>
          <a:p>
            <a:pPr lvl="0" algn="just" eaLnBrk="1" hangingPunct="1"/>
            <a:r>
              <a:rPr lang="de-DE" altLang="de-DE" sz="800" b="1">
                <a:solidFill>
                  <a:srgbClr val="000000"/>
                </a:solidFill>
                <a:ea typeface="Microsoft YaHei" panose="020B0503020204020204" pitchFamily="34" charset="-122"/>
                <a:cs typeface="Calibri" panose="020F0502020204030204" pitchFamily="34" charset="0"/>
              </a:rPr>
              <a:t>Allergene</a:t>
            </a:r>
            <a:r>
              <a:rPr lang="de-DE" altLang="de-DE" sz="800">
                <a:solidFill>
                  <a:srgbClr val="000000"/>
                </a:solidFill>
                <a:ea typeface="Microsoft YaHei" panose="020B0503020204020204" pitchFamily="34" charset="-122"/>
                <a:cs typeface="Calibri" panose="020F0502020204030204" pitchFamily="34" charset="0"/>
              </a:rPr>
              <a:t>: glutenhaltiges Getreide (Weizen (101a), Roggen (101b), Gerste (101c), Hafer (101d)), Milch einschließlich Laktose (102), Eier (103), Schalenfrüchte (105), Sesamsamen (106), Sojabohnen (107), Sellerie (108), Senf (109), Hülsenfrüchte (110), Fische (112)</a:t>
            </a:r>
            <a:endParaRPr lang="de-DE" altLang="de-DE" sz="800">
              <a:solidFill>
                <a:prstClr val="black"/>
              </a:solidFill>
              <a:ea typeface="Times New Roman" panose="02020603050405020304" pitchFamily="18" charset="0"/>
              <a:cs typeface="Calibri" panose="020F0502020204030204" pitchFamily="34" charset="0"/>
            </a:endParaRPr>
          </a:p>
          <a:p>
            <a:pPr lvl="0" algn="just" eaLnBrk="1" hangingPunct="1"/>
            <a:r>
              <a:rPr lang="de-DE" altLang="de-DE" sz="800" b="1">
                <a:solidFill>
                  <a:srgbClr val="000000"/>
                </a:solidFill>
                <a:ea typeface="Microsoft YaHei" panose="020B0503020204020204" pitchFamily="34" charset="-122"/>
                <a:cs typeface="Calibri" panose="020F0502020204030204" pitchFamily="34" charset="0"/>
              </a:rPr>
              <a:t>Zusatzstoffe</a:t>
            </a:r>
            <a:r>
              <a:rPr lang="de-DE" altLang="de-DE" sz="800">
                <a:solidFill>
                  <a:srgbClr val="000000"/>
                </a:solidFill>
                <a:ea typeface="Microsoft YaHei" panose="020B0503020204020204" pitchFamily="34" charset="-122"/>
                <a:cs typeface="Calibri" panose="020F0502020204030204" pitchFamily="34" charset="0"/>
              </a:rPr>
              <a:t>: Farbstoffe (1), Konservierungsstoff (2), Antioxidationsmittel (3), Phosphat (4), Geschmacksverstärker (6), Rindfleisch (R), Schweinefleisch (S), Geflügelfleisch (G)</a:t>
            </a:r>
          </a:p>
          <a:p>
            <a:pPr lvl="0" algn="just" eaLnBrk="1" hangingPunct="1"/>
            <a:endParaRPr lang="de-DE" altLang="de-DE" sz="800" b="1">
              <a:solidFill>
                <a:srgbClr val="31521B"/>
              </a:solidFill>
              <a:latin typeface="Arial" panose="020B0604020202020204" pitchFamily="34" charset="0"/>
              <a:ea typeface="Microsoft YaHei" panose="020B0503020204020204" pitchFamily="34" charset="-122"/>
            </a:endParaRPr>
          </a:p>
          <a:p>
            <a:pPr lvl="0" algn="just" eaLnBrk="1" hangingPunct="1">
              <a:defRPr/>
            </a:pPr>
            <a:r>
              <a:rPr lang="de-DE" altLang="de-DE" sz="800" b="1">
                <a:solidFill>
                  <a:srgbClr val="000000"/>
                </a:solidFill>
                <a:ea typeface="Microsoft YaHei" panose="020B0503020204020204" pitchFamily="34" charset="-122"/>
              </a:rPr>
              <a:t>*Rohkost: </a:t>
            </a:r>
            <a:r>
              <a:rPr lang="de-DE" altLang="de-DE" sz="800">
                <a:solidFill>
                  <a:srgbClr val="000000"/>
                </a:solidFill>
                <a:ea typeface="Microsoft YaHei" panose="020B0503020204020204" pitchFamily="34" charset="-122"/>
              </a:rPr>
              <a:t>Möhren-, Gurken- und Kohlrabi-Sticks / </a:t>
            </a:r>
            <a:r>
              <a:rPr lang="de-DE" altLang="de-DE" sz="800" b="1">
                <a:solidFill>
                  <a:srgbClr val="000000"/>
                </a:solidFill>
                <a:ea typeface="Microsoft YaHei" panose="020B0503020204020204" pitchFamily="34" charset="-122"/>
              </a:rPr>
              <a:t>Suppengemüse: </a:t>
            </a:r>
            <a:r>
              <a:rPr lang="de-DE" altLang="de-DE" sz="800">
                <a:solidFill>
                  <a:srgbClr val="000000"/>
                </a:solidFill>
                <a:ea typeface="Microsoft YaHei" panose="020B0503020204020204" pitchFamily="34" charset="-122"/>
              </a:rPr>
              <a:t>Karotten, Blumenkohl, Erbsen, Sellerie/ </a:t>
            </a:r>
            <a:r>
              <a:rPr lang="de-DE" altLang="de-DE" sz="800" b="1" err="1">
                <a:solidFill>
                  <a:srgbClr val="000000"/>
                </a:solidFill>
                <a:ea typeface="Microsoft YaHei" panose="020B0503020204020204" pitchFamily="34" charset="-122"/>
              </a:rPr>
              <a:t>Valess</a:t>
            </a:r>
            <a:r>
              <a:rPr lang="de-DE" altLang="de-DE" sz="800" b="1">
                <a:solidFill>
                  <a:srgbClr val="000000"/>
                </a:solidFill>
                <a:ea typeface="Microsoft YaHei" panose="020B0503020204020204" pitchFamily="34" charset="-122"/>
              </a:rPr>
              <a:t>: </a:t>
            </a:r>
            <a:r>
              <a:rPr lang="de-DE" altLang="de-DE" sz="800">
                <a:solidFill>
                  <a:srgbClr val="000000"/>
                </a:solidFill>
                <a:ea typeface="Microsoft YaHei" panose="020B0503020204020204" pitchFamily="34" charset="-122"/>
              </a:rPr>
              <a:t>Fleischersatz aus Milch </a:t>
            </a:r>
          </a:p>
        </p:txBody>
      </p:sp>
      <p:graphicFrame>
        <p:nvGraphicFramePr>
          <p:cNvPr id="8" name="Tabelle 7"/>
          <p:cNvGraphicFramePr>
            <a:graphicFrameLocks noGrp="1"/>
          </p:cNvGraphicFramePr>
          <p:nvPr>
            <p:extLst>
              <p:ext uri="{D42A27DB-BD31-4B8C-83A1-F6EECF244321}">
                <p14:modId xmlns:p14="http://schemas.microsoft.com/office/powerpoint/2010/main" val="1805214378"/>
              </p:ext>
            </p:extLst>
          </p:nvPr>
        </p:nvGraphicFramePr>
        <p:xfrm>
          <a:off x="333375" y="900113"/>
          <a:ext cx="6264273" cy="5428454"/>
        </p:xfrm>
        <a:graphic>
          <a:graphicData uri="http://schemas.openxmlformats.org/drawingml/2006/table">
            <a:tbl>
              <a:tblPr firstRow="1" bandRow="1">
                <a:tableStyleId>{5C22544A-7EE6-4342-B048-85BDC9FD1C3A}</a:tableStyleId>
              </a:tblPr>
              <a:tblGrid>
                <a:gridCol w="286163">
                  <a:extLst>
                    <a:ext uri="{9D8B030D-6E8A-4147-A177-3AD203B41FA5}">
                      <a16:colId xmlns:a16="http://schemas.microsoft.com/office/drawing/2014/main" val="20000"/>
                    </a:ext>
                  </a:extLst>
                </a:gridCol>
                <a:gridCol w="1195622">
                  <a:extLst>
                    <a:ext uri="{9D8B030D-6E8A-4147-A177-3AD203B41FA5}">
                      <a16:colId xmlns:a16="http://schemas.microsoft.com/office/drawing/2014/main" val="20001"/>
                    </a:ext>
                  </a:extLst>
                </a:gridCol>
                <a:gridCol w="1195622">
                  <a:extLst>
                    <a:ext uri="{9D8B030D-6E8A-4147-A177-3AD203B41FA5}">
                      <a16:colId xmlns:a16="http://schemas.microsoft.com/office/drawing/2014/main" val="20002"/>
                    </a:ext>
                  </a:extLst>
                </a:gridCol>
                <a:gridCol w="1195622">
                  <a:extLst>
                    <a:ext uri="{9D8B030D-6E8A-4147-A177-3AD203B41FA5}">
                      <a16:colId xmlns:a16="http://schemas.microsoft.com/office/drawing/2014/main" val="20003"/>
                    </a:ext>
                  </a:extLst>
                </a:gridCol>
                <a:gridCol w="1195622">
                  <a:extLst>
                    <a:ext uri="{9D8B030D-6E8A-4147-A177-3AD203B41FA5}">
                      <a16:colId xmlns:a16="http://schemas.microsoft.com/office/drawing/2014/main" val="20004"/>
                    </a:ext>
                  </a:extLst>
                </a:gridCol>
                <a:gridCol w="1195622">
                  <a:extLst>
                    <a:ext uri="{9D8B030D-6E8A-4147-A177-3AD203B41FA5}">
                      <a16:colId xmlns:a16="http://schemas.microsoft.com/office/drawing/2014/main" val="20005"/>
                    </a:ext>
                  </a:extLst>
                </a:gridCol>
              </a:tblGrid>
              <a:tr h="286981">
                <a:tc>
                  <a:txBody>
                    <a:bodyPr/>
                    <a:lstStyle/>
                    <a:p>
                      <a:endParaRPr lang="de-DE" sz="1200"/>
                    </a:p>
                  </a:txBody>
                  <a:tcPr marL="121912" marR="121912" marT="60950" marB="60950"/>
                </a:tc>
                <a:tc>
                  <a:txBody>
                    <a:bodyPr/>
                    <a:lstStyle/>
                    <a:p>
                      <a:r>
                        <a:rPr lang="de-DE" sz="1200"/>
                        <a:t>M1 </a:t>
                      </a:r>
                    </a:p>
                  </a:txBody>
                  <a:tcPr marL="121912" marR="121912" marT="60950" marB="60950"/>
                </a:tc>
                <a:tc>
                  <a:txBody>
                    <a:bodyPr/>
                    <a:lstStyle/>
                    <a:p>
                      <a:r>
                        <a:rPr lang="de-DE" sz="1200"/>
                        <a:t>M2</a:t>
                      </a:r>
                    </a:p>
                  </a:txBody>
                  <a:tcPr marL="121912" marR="121912" marT="60950" marB="60950"/>
                </a:tc>
                <a:tc>
                  <a:txBody>
                    <a:bodyPr/>
                    <a:lstStyle/>
                    <a:p>
                      <a:r>
                        <a:rPr lang="de-DE" sz="1200"/>
                        <a:t>Vegi</a:t>
                      </a:r>
                    </a:p>
                  </a:txBody>
                  <a:tcPr marL="121912" marR="121912" marT="60950" marB="60950"/>
                </a:tc>
                <a:tc>
                  <a:txBody>
                    <a:bodyPr/>
                    <a:lstStyle/>
                    <a:p>
                      <a:r>
                        <a:rPr lang="de-DE" sz="1200"/>
                        <a:t>Allergie 1</a:t>
                      </a:r>
                    </a:p>
                  </a:txBody>
                  <a:tcPr marL="121912" marR="121912" marT="60950" marB="60950"/>
                </a:tc>
                <a:tc>
                  <a:txBody>
                    <a:bodyPr/>
                    <a:lstStyle/>
                    <a:p>
                      <a:r>
                        <a:rPr lang="de-DE" sz="1200"/>
                        <a:t>Allergie 2</a:t>
                      </a:r>
                    </a:p>
                  </a:txBody>
                  <a:tcPr marL="121912" marR="121912" marT="60950" marB="60950"/>
                </a:tc>
                <a:extLst>
                  <a:ext uri="{0D108BD9-81ED-4DB2-BD59-A6C34878D82A}">
                    <a16:rowId xmlns:a16="http://schemas.microsoft.com/office/drawing/2014/main" val="10000"/>
                  </a:ext>
                </a:extLst>
              </a:tr>
              <a:tr h="992207">
                <a:tc>
                  <a:txBody>
                    <a:bodyPr/>
                    <a:lstStyle/>
                    <a:p>
                      <a:endParaRPr lang="de-DE" sz="600"/>
                    </a:p>
                    <a:p>
                      <a:r>
                        <a:rPr lang="de-DE" sz="600"/>
                        <a:t>Montag</a:t>
                      </a:r>
                    </a:p>
                  </a:txBody>
                  <a:tcPr marL="121912" marR="121912" marT="60950" marB="6095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Geflügel-leberkäse</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G,2,4</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Kartoffelstampf</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Erbsen</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110</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icrosoft YaHei" charset="-122"/>
                          <a:cs typeface="Arial" panose="020B0604020202020204" pitchFamily="34" charset="0"/>
                        </a:rPr>
                        <a:t> und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Möhren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Bratensoße</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Obst </a:t>
                      </a: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-entfällt-</a:t>
                      </a: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Hausgemachter Kartoffel-Polenta-Taler, </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Kartoffel-stampf</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Erbsen</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110</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icrosoft YaHei" charset="-122"/>
                          <a:cs typeface="Arial" panose="020B0604020202020204" pitchFamily="34" charset="0"/>
                        </a:rPr>
                        <a:t> und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Möhren</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Bratensoße</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Obst </a:t>
                      </a: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Hausgemachter Kartoffel-Polenta-Taler, Kartoffelstampf,</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icrosoft YaHei" charset="-122"/>
                          <a:cs typeface="Arial" panose="020B0604020202020204" pitchFamily="34" charset="0"/>
                        </a:rPr>
                        <a:t> Möhren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Bratensoße,         Obst</a:t>
                      </a: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Hausgemachter Kartoffel-Polenta-Taler, Kartoffelstampf,</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icrosoft YaHei" charset="-122"/>
                          <a:cs typeface="Arial" panose="020B0604020202020204" pitchFamily="34" charset="0"/>
                        </a:rPr>
                        <a:t> Möhren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Bratensoße,       Obst </a:t>
                      </a: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121920" marR="121920" marT="60960" marB="60960"/>
                </a:tc>
                <a:extLst>
                  <a:ext uri="{0D108BD9-81ED-4DB2-BD59-A6C34878D82A}">
                    <a16:rowId xmlns:a16="http://schemas.microsoft.com/office/drawing/2014/main" val="10001"/>
                  </a:ext>
                </a:extLst>
              </a:tr>
              <a:tr h="893070">
                <a:tc>
                  <a:txBody>
                    <a:bodyPr/>
                    <a:lstStyle/>
                    <a:p>
                      <a:r>
                        <a:rPr lang="de-DE" sz="600"/>
                        <a:t>Dienstag </a:t>
                      </a:r>
                    </a:p>
                  </a:txBody>
                  <a:tcPr marL="121912" marR="121912" marT="60950" marB="6095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err="1">
                          <a:ln>
                            <a:noFill/>
                          </a:ln>
                          <a:solidFill>
                            <a:srgbClr val="000000"/>
                          </a:solidFill>
                          <a:effectLst/>
                          <a:uLnTx/>
                          <a:uFillTx/>
                          <a:latin typeface="Arial" panose="020B0604020202020204" pitchFamily="34" charset="0"/>
                          <a:ea typeface="Microsoft YaHei" charset="-122"/>
                          <a:cs typeface="Arial" panose="020B0604020202020204" pitchFamily="34" charset="0"/>
                        </a:rPr>
                        <a:t>Hähnchensteak</a:t>
                      </a:r>
                      <a:r>
                        <a:rPr kumimoji="0" lang="de-DE" altLang="de-DE" sz="800" b="0" i="0" u="none" strike="noStrike" kern="1200" cap="none" spc="0" normalizeH="0" baseline="30000" noProof="0" dirty="0" err="1">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G</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Reis</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Tomaten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-Paprika-Soße,</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Obst</a:t>
                      </a:r>
                    </a:p>
                  </a:txBody>
                  <a:tcPr marL="121912" marR="121912" marT="60946" marB="60946"/>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121912" marR="121912" marT="60946" marB="60946"/>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Hausgemachter </a:t>
                      </a:r>
                      <a:r>
                        <a:rPr kumimoji="0" lang="de-DE" alt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Couscous</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-Bratling mit Käse</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101a,102,103</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err="1">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Reis</a:t>
                      </a:r>
                      <a:r>
                        <a:rPr kumimoji="0" lang="de-DE" sz="800" b="0" i="0" u="none" strike="noStrike" kern="1200" cap="none" spc="0" normalizeH="0" baseline="0" noProof="0" dirty="0" err="1">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1" i="0" u="none" strike="noStrike" kern="1200" cap="none" spc="0" normalizeH="0" baseline="0" noProof="0" dirty="0" err="1">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Tomaten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-Paprika-Soße,</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Obst</a:t>
                      </a:r>
                    </a:p>
                  </a:txBody>
                  <a:tcPr marL="121912" marR="121912" marT="60946" marB="60946"/>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err="1">
                          <a:ln>
                            <a:noFill/>
                          </a:ln>
                          <a:solidFill>
                            <a:srgbClr val="000000"/>
                          </a:solidFill>
                          <a:effectLst/>
                          <a:uLnTx/>
                          <a:uFillTx/>
                          <a:latin typeface="Arial" panose="020B0604020202020204" pitchFamily="34" charset="0"/>
                          <a:ea typeface="Microsoft YaHei" charset="-122"/>
                          <a:cs typeface="Arial" panose="020B0604020202020204" pitchFamily="34" charset="0"/>
                        </a:rPr>
                        <a:t>Hähnchensteak</a:t>
                      </a:r>
                      <a:r>
                        <a:rPr kumimoji="0" lang="de-DE" altLang="de-DE" sz="800" b="0" i="0" u="none" strike="noStrike" kern="1200" cap="none" spc="0" normalizeH="0" baseline="30000" noProof="0" dirty="0" err="1">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G</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Reis</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Tomaten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-Paprika-Soße,</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Obst</a:t>
                      </a:r>
                    </a:p>
                  </a:txBody>
                  <a:tcPr marL="121912" marR="121912" marT="60946" marB="60946"/>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err="1">
                          <a:ln>
                            <a:noFill/>
                          </a:ln>
                          <a:solidFill>
                            <a:srgbClr val="000000"/>
                          </a:solidFill>
                          <a:effectLst/>
                          <a:uLnTx/>
                          <a:uFillTx/>
                          <a:latin typeface="Arial" panose="020B0604020202020204" pitchFamily="34" charset="0"/>
                          <a:ea typeface="Microsoft YaHei" charset="-122"/>
                          <a:cs typeface="Arial" panose="020B0604020202020204" pitchFamily="34" charset="0"/>
                        </a:rPr>
                        <a:t>Hähnchensteak</a:t>
                      </a:r>
                      <a:r>
                        <a:rPr kumimoji="0" lang="de-DE" altLang="de-DE" sz="800" b="0" i="0" u="none" strike="noStrike" kern="1200" cap="none" spc="0" normalizeH="0" baseline="30000" noProof="0" dirty="0" err="1">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G</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Reis</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Tomaten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-Paprika-Soße,</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Obst</a:t>
                      </a:r>
                    </a:p>
                  </a:txBody>
                  <a:tcPr marL="121912" marR="121912" marT="60946" marB="60946"/>
                </a:tc>
                <a:extLst>
                  <a:ext uri="{0D108BD9-81ED-4DB2-BD59-A6C34878D82A}">
                    <a16:rowId xmlns:a16="http://schemas.microsoft.com/office/drawing/2014/main" val="10002"/>
                  </a:ext>
                </a:extLst>
              </a:tr>
              <a:tr h="772755">
                <a:tc>
                  <a:txBody>
                    <a:bodyPr/>
                    <a:lstStyle/>
                    <a:p>
                      <a:endParaRPr lang="de-DE" sz="600"/>
                    </a:p>
                    <a:p>
                      <a:r>
                        <a:rPr lang="de-DE" sz="600"/>
                        <a:t>Mittwoch</a:t>
                      </a:r>
                    </a:p>
                  </a:txBody>
                  <a:tcPr marL="121912" marR="121912" marT="60950" marB="6095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Steckrübeneintopf mit Kartoffeln, Möhren,                  </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Vollkorn-brötchen</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Kirsch</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joghurt</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a:cs typeface="Arial" panose="020B0604020202020204" pitchFamily="34" charset="0"/>
                        </a:rPr>
                        <a:t>102</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Steckrübeneintopf mit Kartoffeln, Möhren und Geflügel-wienern</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G,2,3,4</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Vollkorn-brötchen</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Kirsch</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joghurt</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a:cs typeface="Arial" panose="020B0604020202020204" pitchFamily="34" charset="0"/>
                        </a:rPr>
                        <a:t>102</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Kartoffel</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Brokkoli</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-Auflauf</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1,2,101d,102,110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Kirsch</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joghurt</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a:t>
                      </a:r>
                      <a:endPar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Steckrübeneintopf mit Kartoffeln, Möhren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½ Mehrkorn-brötchen</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107</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Bananenquark</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a:t>
                      </a: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Steckrübeneintopf mit Kartoffeln, Möhren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a:ln>
                            <a:noFill/>
                          </a:ln>
                          <a:solidFill>
                            <a:srgbClr val="000000"/>
                          </a:solidFill>
                          <a:effectLst/>
                          <a:uLnTx/>
                          <a:uFillTx/>
                          <a:latin typeface="Arial" panose="020B0604020202020204" pitchFamily="34" charset="0"/>
                          <a:ea typeface="Microsoft YaHei"/>
                          <a:cs typeface="Arial" panose="020B0604020202020204" pitchFamily="34" charset="0"/>
                        </a:rPr>
                        <a:t>½ Mehrkorn-brötchen</a:t>
                      </a:r>
                      <a:r>
                        <a:rPr kumimoji="0" lang="de-DE" altLang="de-DE" sz="800" b="0" i="0" u="none" strike="noStrike" kern="1200" cap="none" spc="0" normalizeH="0" baseline="30000" noProof="0">
                          <a:ln>
                            <a:noFill/>
                          </a:ln>
                          <a:solidFill>
                            <a:srgbClr val="000000"/>
                          </a:solidFill>
                          <a:effectLst/>
                          <a:uLnTx/>
                          <a:uFillTx/>
                          <a:latin typeface="Arial" panose="020B0604020202020204" pitchFamily="34" charset="0"/>
                          <a:ea typeface="Microsoft YaHei" charset="-122"/>
                          <a:cs typeface="Arial" panose="020B0604020202020204" pitchFamily="34" charset="0"/>
                        </a:rPr>
                        <a:t>101a,106</a:t>
                      </a:r>
                      <a:r>
                        <a:rPr kumimoji="0" lang="de-DE" sz="800" b="0" i="0" u="none" strike="noStrike" kern="1200" cap="none" spc="0" normalizeH="0" baseline="0" noProof="0">
                          <a:ln>
                            <a:noFill/>
                          </a:ln>
                          <a:solidFill>
                            <a:srgbClr val="000000"/>
                          </a:solidFill>
                          <a:effectLst/>
                          <a:uLnTx/>
                          <a:uFillTx/>
                          <a:latin typeface="Arial" panose="020B0604020202020204" pitchFamily="34" charset="0"/>
                          <a:ea typeface="Microsoft YaHei"/>
                          <a:cs typeface="Arial" panose="020B0604020202020204" pitchFamily="34" charset="0"/>
                        </a:rPr>
                        <a:t>, </a:t>
                      </a:r>
                      <a:r>
                        <a:rPr kumimoji="0" lang="de-DE" sz="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Obst</a:t>
                      </a:r>
                      <a:endPar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20" marR="121920" marT="60960" marB="60960"/>
                </a:tc>
                <a:extLst>
                  <a:ext uri="{0D108BD9-81ED-4DB2-BD59-A6C34878D82A}">
                    <a16:rowId xmlns:a16="http://schemas.microsoft.com/office/drawing/2014/main" val="10003"/>
                  </a:ext>
                </a:extLst>
              </a:tr>
              <a:tr h="929154">
                <a:tc>
                  <a:txBody>
                    <a:bodyPr/>
                    <a:lstStyle/>
                    <a:p>
                      <a:r>
                        <a:rPr lang="de-DE" sz="600"/>
                        <a:t>Donnerstag</a:t>
                      </a:r>
                    </a:p>
                  </a:txBody>
                  <a:tcPr marL="121912" marR="121912" marT="60950" marB="6095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Nudeln</a:t>
                      </a:r>
                      <a:r>
                        <a:rPr kumimoji="0" lang="de-DE" sz="800" b="0" i="0" u="none" strike="noStrike" kern="1200" cap="none" spc="0" normalizeH="0" baseline="30000" noProof="0" dirty="0">
                          <a:ln>
                            <a:noFill/>
                          </a:ln>
                          <a:solidFill>
                            <a:schemeClr val="tx1"/>
                          </a:solidFill>
                          <a:effectLst/>
                          <a:uLnTx/>
                          <a:uFillTx/>
                          <a:latin typeface="Arial" panose="020B0604020202020204" pitchFamily="34" charset="0"/>
                          <a:ea typeface="Microsoft YaHei" charset="-122"/>
                          <a:cs typeface="Arial" panose="020B0604020202020204" pitchFamily="34" charset="0"/>
                        </a:rPr>
                        <a:t>101a</a:t>
                      </a:r>
                      <a:r>
                        <a:rPr kumimoji="0" lang="de-DE" sz="800" b="0" i="0" u="none" strike="noStrike" kern="1200" cap="none" spc="0" normalizeH="0" baseline="0" noProof="0" dirty="0">
                          <a:ln>
                            <a:noFill/>
                          </a:ln>
                          <a:solidFill>
                            <a:schemeClr val="tx1"/>
                          </a:solidFill>
                          <a:effectLst/>
                          <a:uLnTx/>
                          <a:uFillTx/>
                          <a:latin typeface="Arial" panose="020B0604020202020204" pitchFamily="34" charset="0"/>
                          <a:ea typeface="Microsoft YaHei" charset="-122"/>
                          <a:cs typeface="Arial" panose="020B0604020202020204" pitchFamily="34" charset="0"/>
                        </a:rPr>
                        <a:t> ,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Tomaten</a:t>
                      </a:r>
                      <a:r>
                        <a:rPr kumimoji="0" lang="de-DE" sz="800" b="0" i="0" u="none" strike="noStrike" kern="1200" cap="none" spc="0" normalizeH="0" baseline="0" noProof="0" dirty="0">
                          <a:ln>
                            <a:noFill/>
                          </a:ln>
                          <a:solidFill>
                            <a:schemeClr val="tx1"/>
                          </a:solidFill>
                          <a:effectLst/>
                          <a:uLnTx/>
                          <a:uFillTx/>
                          <a:latin typeface="Arial" panose="020B0604020202020204" pitchFamily="34" charset="0"/>
                          <a:ea typeface="Microsoft YaHei" charset="-122"/>
                          <a:cs typeface="Arial" panose="020B0604020202020204" pitchFamily="34" charset="0"/>
                        </a:rPr>
                        <a:t>soße</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Hartkäse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Gurkensalat in  einem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Dill</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dressing</a:t>
                      </a:r>
                    </a:p>
                  </a:txBody>
                  <a:tcPr marL="121920" marR="121920" marT="60960" marB="6096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Quarkkeulchen</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a:cs typeface="Arial" panose="020B0604020202020204" pitchFamily="34" charset="0"/>
                        </a:rPr>
                        <a:t>101a, 102,103</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kalte Vanillesoße</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a:cs typeface="Arial" panose="020B0604020202020204" pitchFamily="34" charset="0"/>
                        </a:rPr>
                        <a:t>102,105</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Gurkensalat in  einem </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Dill</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dressing</a:t>
                      </a:r>
                    </a:p>
                  </a:txBody>
                  <a:tcPr marL="121920" marR="121920" marT="60960" marB="6096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Nudeln</a:t>
                      </a:r>
                      <a:r>
                        <a:rPr kumimoji="0" lang="de-DE" sz="800" b="0" i="0" u="none" strike="noStrike" kern="1200" cap="none" spc="0" normalizeH="0" baseline="30000" noProof="0" dirty="0">
                          <a:ln>
                            <a:noFill/>
                          </a:ln>
                          <a:solidFill>
                            <a:schemeClr val="tx1"/>
                          </a:solidFill>
                          <a:effectLst/>
                          <a:uLnTx/>
                          <a:uFillTx/>
                          <a:latin typeface="Arial" panose="020B0604020202020204" pitchFamily="34" charset="0"/>
                          <a:ea typeface="Microsoft YaHei" charset="-122"/>
                          <a:cs typeface="Arial" panose="020B0604020202020204" pitchFamily="34" charset="0"/>
                        </a:rPr>
                        <a:t>101</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0" i="0" u="none" strike="noStrike" kern="1200" cap="none" spc="0" normalizeH="0" baseline="30000" noProof="0" dirty="0">
                          <a:ln>
                            <a:noFill/>
                          </a:ln>
                          <a:solidFill>
                            <a:schemeClr val="tx1"/>
                          </a:solidFill>
                          <a:effectLst/>
                          <a:uLnTx/>
                          <a:uFillTx/>
                          <a:latin typeface="Arial" panose="020B0604020202020204" pitchFamily="34" charset="0"/>
                          <a:ea typeface="Microsoft YaHei" charset="-122"/>
                          <a:cs typeface="Arial" panose="020B0604020202020204" pitchFamily="34" charset="0"/>
                        </a:rPr>
                        <a:t> </a:t>
                      </a:r>
                      <a:r>
                        <a:rPr kumimoji="0" lang="de-DE" sz="800" b="0" i="0" u="none" strike="noStrike" kern="1200" cap="none" spc="0" normalizeH="0" baseline="0" noProof="0" dirty="0">
                          <a:ln>
                            <a:noFill/>
                          </a:ln>
                          <a:solidFill>
                            <a:schemeClr val="tx1"/>
                          </a:solidFill>
                          <a:effectLst/>
                          <a:uLnTx/>
                          <a:uFillTx/>
                          <a:latin typeface="Arial" panose="020B0604020202020204" pitchFamily="34" charset="0"/>
                          <a:ea typeface="Microsoft YaHei" charset="-122"/>
                          <a:cs typeface="Arial" panose="020B0604020202020204" pitchFamily="34" charset="0"/>
                        </a:rPr>
                        <a:t> </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Spinatsoße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101d,101a, 102,110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Gurkensalat in  einem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Dill</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dressing</a:t>
                      </a:r>
                    </a:p>
                  </a:txBody>
                  <a:tcPr marL="121920" marR="121920" marT="60960" marB="6096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Nudeln,</a:t>
                      </a:r>
                      <a:r>
                        <a:rPr kumimoji="0" lang="de-DE" sz="800" b="1" i="0" u="none" strike="noStrike" kern="1200" cap="none" spc="0" normalizeH="0" baseline="0" noProof="0" dirty="0">
                          <a:ln>
                            <a:noFill/>
                          </a:ln>
                          <a:solidFill>
                            <a:srgbClr val="003300"/>
                          </a:solidFill>
                          <a:effectLst/>
                          <a:uLnTx/>
                          <a:uFillTx/>
                          <a:latin typeface="Arial" panose="020B0604020202020204" pitchFamily="34" charset="0"/>
                          <a:ea typeface="Microsoft YaHei" charset="-122"/>
                          <a:cs typeface="Arial" panose="020B0604020202020204" pitchFamily="34" charset="0"/>
                        </a:rPr>
                        <a:t> </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Tomaten</a:t>
                      </a:r>
                      <a:r>
                        <a:rPr kumimoji="0" lang="de-DE" sz="800" b="0" i="0" u="none" strike="noStrike" kern="1200" cap="none" spc="0" normalizeH="0" baseline="0" noProof="0" dirty="0">
                          <a:ln>
                            <a:noFill/>
                          </a:ln>
                          <a:solidFill>
                            <a:schemeClr val="tx1"/>
                          </a:solidFill>
                          <a:effectLst/>
                          <a:uLnTx/>
                          <a:uFillTx/>
                          <a:latin typeface="Arial" panose="020B0604020202020204" pitchFamily="34" charset="0"/>
                          <a:ea typeface="Microsoft YaHei" charset="-122"/>
                          <a:cs typeface="Arial" panose="020B0604020202020204" pitchFamily="34" charset="0"/>
                        </a:rPr>
                        <a:t>soße</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Gurkensalat in  einem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Dill</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dressing</a:t>
                      </a:r>
                    </a:p>
                  </a:txBody>
                  <a:tcPr marL="121920" marR="121920" marT="60960" marB="6096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Nudeln</a:t>
                      </a:r>
                      <a:r>
                        <a:rPr kumimoji="0" lang="de-DE" sz="800" b="0" i="0" u="none" strike="noStrike" kern="1200" cap="none" spc="0" normalizeH="0" baseline="30000" noProof="0" dirty="0">
                          <a:ln>
                            <a:noFill/>
                          </a:ln>
                          <a:solidFill>
                            <a:schemeClr val="tx1"/>
                          </a:solidFill>
                          <a:effectLst/>
                          <a:uLnTx/>
                          <a:uFillTx/>
                          <a:latin typeface="Arial" panose="020B0604020202020204" pitchFamily="34" charset="0"/>
                          <a:ea typeface="Microsoft YaHei" charset="-122"/>
                          <a:cs typeface="Arial" panose="020B0604020202020204" pitchFamily="34" charset="0"/>
                        </a:rPr>
                        <a:t>101a</a:t>
                      </a:r>
                      <a:r>
                        <a:rPr kumimoji="0" lang="de-DE" sz="800" b="0" i="0" u="none" strike="noStrike" kern="1200" cap="none" spc="0" normalizeH="0" baseline="0" noProof="0" dirty="0">
                          <a:ln>
                            <a:noFill/>
                          </a:ln>
                          <a:solidFill>
                            <a:schemeClr val="tx1"/>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Tomaten</a:t>
                      </a:r>
                      <a:r>
                        <a:rPr kumimoji="0" lang="de-DE" sz="800" b="0" i="0" u="none" strike="noStrike" kern="1200" cap="none" spc="0" normalizeH="0" baseline="0" noProof="0" dirty="0">
                          <a:ln>
                            <a:noFill/>
                          </a:ln>
                          <a:solidFill>
                            <a:schemeClr val="tx1"/>
                          </a:solidFill>
                          <a:effectLst/>
                          <a:uLnTx/>
                          <a:uFillTx/>
                          <a:latin typeface="Arial" panose="020B0604020202020204" pitchFamily="34" charset="0"/>
                          <a:ea typeface="Microsoft YaHei" charset="-122"/>
                          <a:cs typeface="Arial" panose="020B0604020202020204" pitchFamily="34" charset="0"/>
                        </a:rPr>
                        <a:t>soße, </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Gurkensalat in  einem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Dill</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dressing</a:t>
                      </a:r>
                    </a:p>
                  </a:txBody>
                  <a:tcPr marL="121920" marR="121920" marT="60960" marB="60960"/>
                </a:tc>
                <a:extLst>
                  <a:ext uri="{0D108BD9-81ED-4DB2-BD59-A6C34878D82A}">
                    <a16:rowId xmlns:a16="http://schemas.microsoft.com/office/drawing/2014/main" val="10004"/>
                  </a:ext>
                </a:extLst>
              </a:tr>
              <a:tr h="847897">
                <a:tc>
                  <a:txBody>
                    <a:bodyPr/>
                    <a:lstStyle/>
                    <a:p>
                      <a:r>
                        <a:rPr lang="de-DE" sz="600"/>
                        <a:t>Freitag</a:t>
                      </a:r>
                    </a:p>
                  </a:txBody>
                  <a:tcPr marL="121912" marR="121912" marT="60950" marB="60950"/>
                </a:tc>
                <a:tc>
                  <a:txBody>
                    <a:bodyPr/>
                    <a:lstStyle/>
                    <a:p>
                      <a:pPr marL="0" marR="0" lvl="0" indent="0" algn="l" defTabSz="449263" rtl="0" eaLnBrk="1" fontAlgn="base" latinLnBrk="0" hangingPunct="1">
                        <a:lnSpc>
                          <a:spcPct val="93000"/>
                        </a:lnSpc>
                        <a:spcBef>
                          <a:spcPts val="500"/>
                        </a:spcBef>
                        <a:spcAft>
                          <a:spcPct val="0"/>
                        </a:spcAft>
                        <a:buClrTx/>
                        <a:buSzPct val="7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Lachsstäbchen</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 112,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paniert,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Reis</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Kräutersoße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101a,101d, 102,110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Rohkost*          </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449263" rtl="0" eaLnBrk="1" fontAlgn="base" latinLnBrk="0" hangingPunct="1">
                        <a:lnSpc>
                          <a:spcPct val="93000"/>
                        </a:lnSpc>
                        <a:spcBef>
                          <a:spcPts val="500"/>
                        </a:spcBef>
                        <a:spcAft>
                          <a:spcPct val="0"/>
                        </a:spcAft>
                        <a:buClrTx/>
                        <a:buSzPct val="7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Alaska Seelachsfilet in Knusperpanade,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101a</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,112</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Reis</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Kräutersoße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101a,101d, 102,110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Rohkost*          </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alt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Blumenkohl-Käse-Knusper-stern</a:t>
                      </a:r>
                      <a:r>
                        <a:rPr kumimoji="0" lang="de-DE" altLang="de-DE" sz="8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rPr>
                        <a:t>101a,102,103,108</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Reis</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Kräutersoße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101a,101d, 102,110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Rohkost*</a:t>
                      </a:r>
                      <a:endPar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20" marR="121920" marT="60960" marB="6096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Kabeljau in Maispanade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112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Reis</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Kräutersoße, Rohkost* </a:t>
                      </a:r>
                    </a:p>
                  </a:txBody>
                  <a:tcPr marL="121920" marR="121920" marT="60960" marB="6096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Kabeljau in Maispanade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112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Reis</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Kräutersoße, Rohkost* </a:t>
                      </a:r>
                    </a:p>
                  </a:txBody>
                  <a:tcPr marL="121920" marR="121920" marT="60960" marB="60960"/>
                </a:tc>
                <a:extLst>
                  <a:ext uri="{0D108BD9-81ED-4DB2-BD59-A6C34878D82A}">
                    <a16:rowId xmlns:a16="http://schemas.microsoft.com/office/drawing/2014/main" val="10005"/>
                  </a:ext>
                </a:extLst>
              </a:tr>
            </a:tbl>
          </a:graphicData>
        </a:graphic>
      </p:graphicFrame>
      <p:sp>
        <p:nvSpPr>
          <p:cNvPr id="3128" name="Textfeld 23"/>
          <p:cNvSpPr txBox="1">
            <a:spLocks noChangeArrowheads="1"/>
          </p:cNvSpPr>
          <p:nvPr/>
        </p:nvSpPr>
        <p:spPr bwMode="auto">
          <a:xfrm>
            <a:off x="176213" y="6948488"/>
            <a:ext cx="6599237"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r>
              <a:rPr lang="de-DE" altLang="de-DE" sz="800">
                <a:solidFill>
                  <a:srgbClr val="000000"/>
                </a:solidFill>
                <a:ea typeface="Times New Roman" panose="02020603050405020304" pitchFamily="18" charset="0"/>
                <a:cs typeface="Calibri" panose="020F0502020204030204" pitchFamily="34" charset="0"/>
              </a:rPr>
              <a:t>Wir weisen Sie darauf hin, dass wir Spuren oben genannter Allergene nicht zu 100 % ausschließen können. Es können immer minimale Spuren in unseren zubereiteten Lebensmitteln vorhanden sein (Cross Contact). Mit der Abgabe Ihrer Bestellung sind Sie damit einverstanden und übernehmen das Risiko für Ihr Kind, dass minimale Spuren vorhanden sein könnten.</a:t>
            </a:r>
          </a:p>
          <a:p>
            <a:pPr algn="just" eaLnBrk="1" hangingPunct="1"/>
            <a:endParaRPr lang="de-DE" altLang="de-DE" sz="800">
              <a:ea typeface="Times New Roman" panose="02020603050405020304" pitchFamily="18" charset="0"/>
              <a:cs typeface="Calibri" panose="020F0502020204030204" pitchFamily="34" charset="0"/>
            </a:endParaRPr>
          </a:p>
          <a:p>
            <a:pPr algn="just" eaLnBrk="1" hangingPunct="1"/>
            <a:r>
              <a:rPr lang="de-DE" altLang="de-DE" sz="800">
                <a:ea typeface="Times New Roman" panose="02020603050405020304" pitchFamily="18" charset="0"/>
                <a:cs typeface="Calibri" panose="020F0502020204030204" pitchFamily="34" charset="0"/>
              </a:rPr>
              <a:t>In den </a:t>
            </a:r>
            <a:r>
              <a:rPr lang="de-DE" altLang="de-DE" sz="800" b="1">
                <a:ea typeface="Times New Roman" panose="02020603050405020304" pitchFamily="18" charset="0"/>
                <a:cs typeface="Calibri" panose="020F0502020204030204" pitchFamily="34" charset="0"/>
              </a:rPr>
              <a:t>weiterführenden Schulen entfällt</a:t>
            </a:r>
            <a:r>
              <a:rPr lang="de-DE" altLang="de-DE" sz="800">
                <a:ea typeface="Times New Roman" panose="02020603050405020304" pitchFamily="18" charset="0"/>
                <a:cs typeface="Calibri" panose="020F0502020204030204" pitchFamily="34" charset="0"/>
              </a:rPr>
              <a:t> der im Speiseplan angegebene </a:t>
            </a:r>
            <a:r>
              <a:rPr lang="de-DE" altLang="de-DE" sz="800" b="1">
                <a:ea typeface="Times New Roman" panose="02020603050405020304" pitchFamily="18" charset="0"/>
                <a:cs typeface="Calibri" panose="020F0502020204030204" pitchFamily="34" charset="0"/>
              </a:rPr>
              <a:t>Nachtisch/Salat/Obst/Rohkost</a:t>
            </a:r>
            <a:r>
              <a:rPr lang="de-DE" altLang="de-DE" sz="800">
                <a:ea typeface="Times New Roman" panose="02020603050405020304" pitchFamily="18" charset="0"/>
                <a:cs typeface="Calibri" panose="020F0502020204030204" pitchFamily="34" charset="0"/>
              </a:rPr>
              <a:t>. </a:t>
            </a:r>
            <a:r>
              <a:rPr lang="de-DE" altLang="de-DE" sz="800" b="1">
                <a:ea typeface="Times New Roman" panose="02020603050405020304" pitchFamily="18" charset="0"/>
                <a:cs typeface="Calibri" panose="020F0502020204030204" pitchFamily="34" charset="0"/>
              </a:rPr>
              <a:t>Stattdessen</a:t>
            </a:r>
            <a:r>
              <a:rPr lang="de-DE" altLang="de-DE" sz="800">
                <a:ea typeface="Times New Roman" panose="02020603050405020304" pitchFamily="18" charset="0"/>
                <a:cs typeface="Calibri" panose="020F0502020204030204" pitchFamily="34" charset="0"/>
              </a:rPr>
              <a:t> gibt es eine </a:t>
            </a:r>
            <a:r>
              <a:rPr lang="de-DE" altLang="de-DE" sz="800" b="1">
                <a:ea typeface="Times New Roman" panose="02020603050405020304" pitchFamily="18" charset="0"/>
                <a:cs typeface="Calibri" panose="020F0502020204030204" pitchFamily="34" charset="0"/>
              </a:rPr>
              <a:t>Salat- und </a:t>
            </a:r>
            <a:r>
              <a:rPr lang="de-DE" altLang="de-DE" sz="800" b="1" err="1">
                <a:ea typeface="Times New Roman" panose="02020603050405020304" pitchFamily="18" charset="0"/>
                <a:cs typeface="Calibri" panose="020F0502020204030204" pitchFamily="34" charset="0"/>
              </a:rPr>
              <a:t>Obstbar</a:t>
            </a:r>
            <a:r>
              <a:rPr lang="de-DE" altLang="de-DE" sz="800" b="1">
                <a:ea typeface="Times New Roman" panose="02020603050405020304" pitchFamily="18" charset="0"/>
                <a:cs typeface="Calibri" panose="020F0502020204030204" pitchFamily="34" charset="0"/>
              </a:rPr>
              <a:t>, </a:t>
            </a:r>
            <a:r>
              <a:rPr lang="de-DE" altLang="de-DE" sz="800">
                <a:ea typeface="Times New Roman" panose="02020603050405020304" pitchFamily="18" charset="0"/>
                <a:cs typeface="Calibri" panose="020F0502020204030204" pitchFamily="34" charset="0"/>
              </a:rPr>
              <a:t>die mit verschiedenen Salaten sowie Gemüse und aufgeschnittenem Obst gefüllt ist. Außerdem gibt es</a:t>
            </a:r>
            <a:r>
              <a:rPr lang="de-DE" altLang="de-DE" sz="800" b="1">
                <a:ea typeface="Times New Roman" panose="02020603050405020304" pitchFamily="18" charset="0"/>
                <a:cs typeface="Calibri" panose="020F0502020204030204" pitchFamily="34" charset="0"/>
              </a:rPr>
              <a:t> </a:t>
            </a:r>
            <a:r>
              <a:rPr lang="de-DE" altLang="de-DE" sz="800">
                <a:ea typeface="Times New Roman" panose="02020603050405020304" pitchFamily="18" charset="0"/>
                <a:cs typeface="Calibri" panose="020F0502020204030204" pitchFamily="34" charset="0"/>
              </a:rPr>
              <a:t>zweimal wöchentlich einen Milchnachtisch (Naturjoghurt mit Früchten, Pudding, Milchreis). Diese gehören </a:t>
            </a:r>
            <a:r>
              <a:rPr lang="de-DE" altLang="de-DE" sz="800" b="1">
                <a:ea typeface="Times New Roman" panose="02020603050405020304" pitchFamily="18" charset="0"/>
                <a:cs typeface="Calibri" panose="020F0502020204030204" pitchFamily="34" charset="0"/>
              </a:rPr>
              <a:t>zu jedem Menü </a:t>
            </a:r>
            <a:r>
              <a:rPr lang="de-DE" altLang="de-DE" sz="800">
                <a:ea typeface="Times New Roman" panose="02020603050405020304" pitchFamily="18" charset="0"/>
                <a:cs typeface="Calibri" panose="020F0502020204030204" pitchFamily="34" charset="0"/>
              </a:rPr>
              <a:t>und sind </a:t>
            </a:r>
            <a:r>
              <a:rPr lang="de-DE" altLang="de-DE" sz="800" b="1">
                <a:ea typeface="Times New Roman" panose="02020603050405020304" pitchFamily="18" charset="0"/>
                <a:cs typeface="Calibri" panose="020F0502020204030204" pitchFamily="34" charset="0"/>
              </a:rPr>
              <a:t>im Preis inbegriffen</a:t>
            </a:r>
            <a:r>
              <a:rPr lang="de-DE" altLang="de-DE" sz="800">
                <a:ea typeface="Times New Roman" panose="02020603050405020304" pitchFamily="18" charset="0"/>
                <a:cs typeface="Calibri" panose="020F0502020204030204" pitchFamily="34" charset="0"/>
              </a:rPr>
              <a:t>!</a:t>
            </a:r>
            <a:endParaRPr lang="de-DE" altLang="de-DE" sz="800">
              <a:solidFill>
                <a:srgbClr val="000000"/>
              </a:solidFill>
              <a:ea typeface="Times New Roman" panose="02020603050405020304" pitchFamily="18" charset="0"/>
              <a:cs typeface="Calibri" panose="020F0502020204030204" pitchFamily="34" charset="0"/>
            </a:endParaRPr>
          </a:p>
          <a:p>
            <a:pPr algn="just" eaLnBrk="1" hangingPunct="1"/>
            <a:r>
              <a:rPr lang="de-DE" altLang="de-DE" sz="800">
                <a:ea typeface="Times New Roman" panose="02020603050405020304" pitchFamily="18" charset="0"/>
                <a:cs typeface="Calibri" panose="020F0502020204030204" pitchFamily="34" charset="0"/>
              </a:rPr>
              <a:t>Für weitere Informationen besuchen Sie uns im Internet unter </a:t>
            </a:r>
            <a:r>
              <a:rPr lang="de-DE" altLang="de-DE" sz="800" b="1">
                <a:ea typeface="Times New Roman" panose="02020603050405020304" pitchFamily="18" charset="0"/>
                <a:cs typeface="Calibri" panose="020F0502020204030204" pitchFamily="34" charset="0"/>
              </a:rPr>
              <a:t>www.zwergenlunch.com</a:t>
            </a:r>
          </a:p>
        </p:txBody>
      </p:sp>
      <p:sp>
        <p:nvSpPr>
          <p:cNvPr id="3129" name="Textfeld 8"/>
          <p:cNvSpPr txBox="1">
            <a:spLocks noChangeArrowheads="1"/>
          </p:cNvSpPr>
          <p:nvPr/>
        </p:nvSpPr>
        <p:spPr bwMode="auto">
          <a:xfrm>
            <a:off x="176213" y="6596089"/>
            <a:ext cx="4754562"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de-DE" altLang="de-DE" sz="1100" b="1">
                <a:solidFill>
                  <a:srgbClr val="C00000"/>
                </a:solidFill>
              </a:rPr>
              <a:t>Allergie 1: ohne Gluten, ohne Laktose (mit Milcheiweiß), ohne Ei </a:t>
            </a:r>
          </a:p>
          <a:p>
            <a:pPr eaLnBrk="1" hangingPunct="1"/>
            <a:r>
              <a:rPr lang="de-DE" altLang="de-DE" sz="1100" b="1">
                <a:solidFill>
                  <a:srgbClr val="C00000"/>
                </a:solidFill>
              </a:rPr>
              <a:t>Allergie 2: ohne Hülsenfrüchte, ohne Milcheiweiß </a:t>
            </a:r>
          </a:p>
        </p:txBody>
      </p:sp>
    </p:spTree>
  </p:cSld>
  <p:clrMapOvr>
    <a:masterClrMapping/>
  </p:clrMapOvr>
</p:sld>
</file>

<file path=ppt/theme/theme1.xml><?xml version="1.0" encoding="utf-8"?>
<a:theme xmlns:a="http://schemas.openxmlformats.org/drawingml/2006/main" name="Office Theme">
  <a:themeElements>
    <a:clrScheme name="Grüngelb">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0</TotalTime>
  <Words>574</Words>
  <Application>Microsoft Office PowerPoint</Application>
  <PresentationFormat>Bildschirmpräsentation (4:3)</PresentationFormat>
  <Paragraphs>61</Paragraphs>
  <Slides>1</Slides>
  <Notes>1</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vt:i4>
      </vt:variant>
    </vt:vector>
  </HeadingPairs>
  <TitlesOfParts>
    <vt:vector size="9" baseType="lpstr">
      <vt:lpstr>Microsoft YaHei</vt:lpstr>
      <vt:lpstr>Arial</vt:lpstr>
      <vt:lpstr>Calibri</vt:lpstr>
      <vt:lpstr>Calibri Light</vt:lpstr>
      <vt:lpstr>Comic Sans MS</vt:lpstr>
      <vt:lpstr>Times New Roman</vt:lpstr>
      <vt:lpstr>Wingdings</vt:lpstr>
      <vt:lpstr>Office Theme</vt:lpstr>
      <vt:lpstr>PowerPoint-Präsentation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HP</dc:creator>
  <cp:lastModifiedBy>Simone Kreitmeier</cp:lastModifiedBy>
  <cp:revision>8</cp:revision>
  <cp:lastPrinted>2025-08-12T14:28:06Z</cp:lastPrinted>
  <dcterms:created xsi:type="dcterms:W3CDTF">2014-05-01T14:33:00Z</dcterms:created>
  <dcterms:modified xsi:type="dcterms:W3CDTF">2026-09-08T10:40:25Z</dcterms:modified>
</cp:coreProperties>
</file>