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90" d="100"/>
          <a:sy n="190" d="100"/>
        </p:scale>
        <p:origin x="702" y="-81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10-28T11:19:34.753" v="21" actId="20577"/>
      <pc:docMkLst>
        <pc:docMk/>
      </pc:docMkLst>
      <pc:sldChg chg="modSp mod">
        <pc:chgData name="Simone Kreitmeier" userId="c038d9f2b709ac6d" providerId="LiveId" clId="{57B05849-4FF9-4B19-857A-1A317A83982D}" dt="2026-10-28T11:19:34.753" v="21" actId="20577"/>
        <pc:sldMkLst>
          <pc:docMk/>
          <pc:sldMk cId="0" sldId="256"/>
        </pc:sldMkLst>
        <pc:graphicFrameChg chg="mod modGraphic">
          <ac:chgData name="Simone Kreitmeier" userId="c038d9f2b709ac6d" providerId="LiveId" clId="{57B05849-4FF9-4B19-857A-1A317A83982D}" dt="2026-10-28T11:19:34.753" v="21" actId="20577"/>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28.10.2026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28.10.2026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28.10.2026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28.10.2026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28.10.2026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28.10.2026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28.10.2026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28.10.2026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28.10.2026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28.10.2026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28.10.2026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28.10.2026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28.10.2026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dirty="0">
                <a:ln/>
                <a:latin typeface="Comic Sans MS" panose="030F0702030302020204" pitchFamily="66" charset="0"/>
              </a:rPr>
              <a:t>Speiseplan 30.11.- 04.12.2026</a:t>
            </a: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2497518094"/>
              </p:ext>
            </p:extLst>
          </p:nvPr>
        </p:nvGraphicFramePr>
        <p:xfrm>
          <a:off x="333375" y="900113"/>
          <a:ext cx="6264273" cy="5311173"/>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charset="0"/>
                          <a:ea typeface="Microsoft YaHei"/>
                          <a:cs typeface="+mn-cs"/>
                        </a:rPr>
                        <a:t>Kibbeling</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(Alaska-Seelachsfilet paniert)</a:t>
                      </a:r>
                      <a:r>
                        <a:rPr kumimoji="0" lang="de-DE" sz="800" b="0" i="0" u="none" strike="noStrike" kern="1200" cap="none" spc="0" normalizeH="0" baseline="30000" noProof="0" dirty="0">
                          <a:ln>
                            <a:noFill/>
                          </a:ln>
                          <a:solidFill>
                            <a:srgbClr val="000000"/>
                          </a:solidFill>
                          <a:effectLst/>
                          <a:uLnTx/>
                          <a:uFillTx/>
                          <a:latin typeface="Arial" charset="0"/>
                          <a:ea typeface="Microsoft YaHei"/>
                          <a:cs typeface="+mn-cs"/>
                        </a:rPr>
                        <a:t>,101a,102,103,112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Valessschnitzel</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endParaRPr kumimoji="0" lang="de-DE" sz="800" b="0" i="0" u="none" strike="noStrike" kern="1200" cap="none" spc="0" normalizeH="0" baseline="0" noProof="0" dirty="0">
                        <a:ln>
                          <a:noFill/>
                        </a:ln>
                        <a:solidFill>
                          <a:srgbClr val="000000"/>
                        </a:solidFill>
                        <a:effectLst/>
                        <a:uLnTx/>
                        <a:uFillTx/>
                        <a:latin typeface="Arial" charset="0"/>
                        <a:ea typeface="Microsoft YaHei"/>
                        <a:cs typeface="+mn-cs"/>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Grießbrei</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Erdbeersoße,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Eieromelette</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Rahmkarotten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Rohkost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Eierkuchen</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Hähnchen-geschnetzeltes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G,101a,101d,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Gemüse-schnitzel</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paniert,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Champignonsoße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Obst </a:t>
                      </a:r>
                    </a:p>
                  </a:txBody>
                  <a:tcPr marL="121920" marR="121920" marT="60960" marB="60960"/>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101a,101c</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101d</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Fischburger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101a,102,103,106,109,112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Eisbergsalat, Gurken, Tomaten, Remou-ladensoße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1,102,109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101a,101c, 101d</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Bananen</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101a,101c, 101d</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Kartoffeltaschen mit Frischkäse-füllung</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Champignon-Rahm-Soße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4" marB="60954"/>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577</Words>
  <Application>Microsoft Office PowerPoint</Application>
  <PresentationFormat>Bildschirmpräsentation (4:3)</PresentationFormat>
  <Paragraphs>66</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9</cp:revision>
  <cp:lastPrinted>2025-08-12T14:28:06Z</cp:lastPrinted>
  <dcterms:created xsi:type="dcterms:W3CDTF">2014-05-01T14:33:00Z</dcterms:created>
  <dcterms:modified xsi:type="dcterms:W3CDTF">2026-10-28T11:19:46Z</dcterms:modified>
</cp:coreProperties>
</file>